
<file path=[Content_Types].xml><?xml version="1.0" encoding="utf-8"?>
<Types xmlns="http://schemas.openxmlformats.org/package/2006/content-types">
  <Default Extension="rels" ContentType="application/vnd.openxmlformats-package.relationships+xml"/>
  <Default Extension="xml" ContentType="application/xml"/>
  <Default Extension="png" ContentType="image/p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1.xml" ContentType="application/vnd.openxmlformats-officedocument.theme+xml"/>
  <Override PartName="/ppt/notesMasters/notesMaster1.xml" ContentType="application/vnd.openxmlformats-officedocument.presentationml.notesMaster+xml"/>
  <Override PartName="/ppt/theme/theme2.xml" ContentType="application/vnd.openxmlformats-officedocument.theme+xml"/>
  <Override PartName="/ppt/slides/slide1.xml" ContentType="application/vnd.openxmlformats-officedocument.presentationml.slide+xml"/>
  <Override PartName="/ppt/tableStyles.xml" ContentType="application/vnd.openxmlformats-officedocument.presentationml.tableStyles+xml"/>
  <Override PartName="/ppt/presProps.xml" ContentType="application/vnd.openxmlformats-officedocument.presentationml.presProp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officeDocument/2006/relationships/extended-properties" Target="docProps/app.xml"/><Relationship Id="rId3" Type="http://schemas.openxmlformats.org/package/2006/relationships/metadata/core-properties" Target="docProps/core.xml"/><Relationship Id="rId4" Type="http://schemas.openxmlformats.org/officeDocument/2006/relationships/custom-properties" Target="docProps/custom.xml"/></Relationships>
</file>

<file path=ppt/presentation.xml><?xml version="1.0" encoding="utf-8"?>
<p:presentation xmlns:p="http://schemas.openxmlformats.org/presentationml/2006/main" xmlns:r="http://schemas.openxmlformats.org/officeDocument/2006/relationships" xmlns:a="http://schemas.openxmlformats.org/drawingml/2006/main" bookmarkIdSeed="2" saveSubsetFonts="1">
  <p:sldMasterIdLst>
    <p:sldMasterId id="2147483648" r:id="rId1"/>
  </p:sldMasterIdLst>
  <p:notesMasterIdLst>
    <p:notesMasterId r:id="rId2"/>
  </p:notesMasterIdLst>
  <p:sldIdLst>
    <p:sldId id="257" r:id="rId3"/>
  </p:sldIdLst>
  <p:sldSz cy="36004500" cx="28803600"/>
  <p:notesSz cx="6858000" cy="9144000"/>
  <p:defaultTextStyle>
    <a:defPPr>
      <a:defRPr lang="es-ES"/>
    </a:defPPr>
    <a:lvl1pPr algn="l" defTabSz="3703320" eaLnBrk="1" hangingPunct="1" latinLnBrk="0" marL="0" rtl="0">
      <a:defRPr sz="7300" kern="1200">
        <a:solidFill>
          <a:schemeClr val="tx1"/>
        </a:solidFill>
        <a:latin typeface="+mn-lt"/>
        <a:ea typeface="+mn-ea"/>
        <a:cs typeface="+mn-cs"/>
      </a:defRPr>
    </a:lvl1pPr>
    <a:lvl2pPr algn="l" defTabSz="3703320" eaLnBrk="1" hangingPunct="1" latinLnBrk="0" marL="1851660" rtl="0">
      <a:defRPr sz="7300" kern="1200">
        <a:solidFill>
          <a:schemeClr val="tx1"/>
        </a:solidFill>
        <a:latin typeface="+mn-lt"/>
        <a:ea typeface="+mn-ea"/>
        <a:cs typeface="+mn-cs"/>
      </a:defRPr>
    </a:lvl2pPr>
    <a:lvl3pPr algn="l" defTabSz="3703320" eaLnBrk="1" hangingPunct="1" latinLnBrk="0" marL="3703320" rtl="0">
      <a:defRPr sz="7300" kern="1200">
        <a:solidFill>
          <a:schemeClr val="tx1"/>
        </a:solidFill>
        <a:latin typeface="+mn-lt"/>
        <a:ea typeface="+mn-ea"/>
        <a:cs typeface="+mn-cs"/>
      </a:defRPr>
    </a:lvl3pPr>
    <a:lvl4pPr algn="l" defTabSz="3703320" eaLnBrk="1" hangingPunct="1" latinLnBrk="0" marL="5554980" rtl="0">
      <a:defRPr sz="7300" kern="1200">
        <a:solidFill>
          <a:schemeClr val="tx1"/>
        </a:solidFill>
        <a:latin typeface="+mn-lt"/>
        <a:ea typeface="+mn-ea"/>
        <a:cs typeface="+mn-cs"/>
      </a:defRPr>
    </a:lvl4pPr>
    <a:lvl5pPr algn="l" defTabSz="3703320" eaLnBrk="1" hangingPunct="1" latinLnBrk="0" marL="7406640" rtl="0">
      <a:defRPr sz="7300" kern="1200">
        <a:solidFill>
          <a:schemeClr val="tx1"/>
        </a:solidFill>
        <a:latin typeface="+mn-lt"/>
        <a:ea typeface="+mn-ea"/>
        <a:cs typeface="+mn-cs"/>
      </a:defRPr>
    </a:lvl5pPr>
    <a:lvl6pPr algn="l" defTabSz="3703320" eaLnBrk="1" hangingPunct="1" latinLnBrk="0" marL="9258300" rtl="0">
      <a:defRPr sz="7300" kern="1200">
        <a:solidFill>
          <a:schemeClr val="tx1"/>
        </a:solidFill>
        <a:latin typeface="+mn-lt"/>
        <a:ea typeface="+mn-ea"/>
        <a:cs typeface="+mn-cs"/>
      </a:defRPr>
    </a:lvl6pPr>
    <a:lvl7pPr algn="l" defTabSz="3703320" eaLnBrk="1" hangingPunct="1" latinLnBrk="0" marL="11109960" rtl="0">
      <a:defRPr sz="7300" kern="1200">
        <a:solidFill>
          <a:schemeClr val="tx1"/>
        </a:solidFill>
        <a:latin typeface="+mn-lt"/>
        <a:ea typeface="+mn-ea"/>
        <a:cs typeface="+mn-cs"/>
      </a:defRPr>
    </a:lvl7pPr>
    <a:lvl8pPr algn="l" defTabSz="3703320" eaLnBrk="1" hangingPunct="1" latinLnBrk="0" marL="12961620" rtl="0">
      <a:defRPr sz="7300" kern="1200">
        <a:solidFill>
          <a:schemeClr val="tx1"/>
        </a:solidFill>
        <a:latin typeface="+mn-lt"/>
        <a:ea typeface="+mn-ea"/>
        <a:cs typeface="+mn-cs"/>
      </a:defRPr>
    </a:lvl8pPr>
    <a:lvl9pPr algn="l" defTabSz="3703320" eaLnBrk="1" hangingPunct="1" latinLnBrk="0" marL="14813280" rtl="0">
      <a:defRPr sz="7300" kern="1200">
        <a:solidFill>
          <a:schemeClr val="tx1"/>
        </a:solidFill>
        <a:latin typeface="+mn-lt"/>
        <a:ea typeface="+mn-ea"/>
        <a:cs typeface="+mn-cs"/>
      </a:defRPr>
    </a:lvl9pPr>
  </p:defaultTextStyle>
</p:presentation>
</file>

<file path=ppt/presProps.xml><?xml version="1.0" encoding="utf-8"?>
<p:presentationPr xmlns:p="http://schemas.openxmlformats.org/presentationml/2006/main" xmlns:r="http://schemas.openxmlformats.org/officeDocument/2006/relationships" xmlns:a="http://schemas.openxmlformats.org/drawingml/2006/main"/>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p="http://schemas.openxmlformats.org/presentationml/2006/main" xmlns:r="http://schemas.openxmlformats.org/officeDocument/2006/relationships" xmlns:a="http://schemas.openxmlformats.org/drawingml/2006/main">
  <p:normalViewPr showOutlineIcons="0">
    <p:restoredLeft sz="15620"/>
    <p:restoredTop sz="94660"/>
  </p:normalViewPr>
  <p:slideViewPr>
    <p:cSldViewPr>
      <p:cViewPr>
        <p:scale>
          <a:sx n="34" d="100"/>
          <a:sy n="34" d="100"/>
        </p:scale>
        <p:origin x="-864" y="1938"/>
      </p:cViewPr>
      <p:guideLst>
        <p:guide orient="horz" pos="11340"/>
        <p:guide pos="9072"/>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notesMaster" Target="notesMasters/notesMaster1.xml"/><Relationship Id="rId3" Type="http://schemas.openxmlformats.org/officeDocument/2006/relationships/slide" Target="slides/slide1.xml"/><Relationship Id="rId4" Type="http://schemas.openxmlformats.org/officeDocument/2006/relationships/tableStyles" Target="tableStyles.xml"/><Relationship Id="rId5" Type="http://schemas.openxmlformats.org/officeDocument/2006/relationships/presProps" Target="presProps.xml"/><Relationship Id="rId6" Type="http://schemas.openxmlformats.org/officeDocument/2006/relationships/viewProps" Target="viewProps.xml"/><Relationship Id="rId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27" name=""/>
        <p:cNvGrpSpPr/>
        <p:nvPr/>
      </p:nvGrpSpPr>
      <p:grpSpPr>
        <a:xfrm>
          <a:off x="0" y="0"/>
          <a:ext cx="0" cy="0"/>
          <a:chOff x="0" y="0"/>
          <a:chExt cx="0" cy="0"/>
        </a:xfrm>
      </p:grpSpPr>
      <p:sp>
        <p:nvSpPr>
          <p:cNvPr id="1048656" name="Rectangle 2"/>
          <p:cNvSpPr>
            <a:spLocks noGrp="1" noChangeArrowheads="1"/>
          </p:cNvSpPr>
          <p:nvPr>
            <p:ph type="hdr" sz="quarter"/>
          </p:nvPr>
        </p:nvSpPr>
        <p:spPr bwMode="auto">
          <a:xfrm>
            <a:off x="2" y="1"/>
            <a:ext cx="3076575" cy="512763"/>
          </a:xfrm>
          <a:prstGeom prst="rect"/>
          <a:noFill/>
          <a:ln w="9525">
            <a:noFill/>
            <a:miter lim="800000"/>
            <a:headEnd/>
            <a:tailEnd/>
          </a:ln>
          <a:effectLst/>
        </p:spPr>
        <p:txBody>
          <a:bodyPr anchor="t" anchorCtr="0" bIns="45745" compatLnSpc="1" lIns="91492" numCol="1" rIns="91492" tIns="45745" vert="horz" wrap="square">
            <a:prstTxWarp prst="textNoShape"/>
          </a:bodyPr>
          <a:lstStyle>
            <a:lvl1pPr algn="l">
              <a:defRPr sz="1100"/>
            </a:lvl1pPr>
          </a:lstStyle>
          <a:p>
            <a:endParaRPr lang="en-US"/>
          </a:p>
        </p:txBody>
      </p:sp>
      <p:sp>
        <p:nvSpPr>
          <p:cNvPr id="1048657" name="Rectangle 3"/>
          <p:cNvSpPr>
            <a:spLocks noGrp="1" noChangeArrowheads="1"/>
          </p:cNvSpPr>
          <p:nvPr>
            <p:ph type="dt" idx="1"/>
          </p:nvPr>
        </p:nvSpPr>
        <p:spPr bwMode="auto">
          <a:xfrm>
            <a:off x="4021139" y="1"/>
            <a:ext cx="3076575" cy="512763"/>
          </a:xfrm>
          <a:prstGeom prst="rect"/>
          <a:noFill/>
          <a:ln w="9525">
            <a:noFill/>
            <a:miter lim="800000"/>
            <a:headEnd/>
            <a:tailEnd/>
          </a:ln>
          <a:effectLst/>
        </p:spPr>
        <p:txBody>
          <a:bodyPr anchor="t" anchorCtr="0" bIns="45745" compatLnSpc="1" lIns="91492" numCol="1" rIns="91492" tIns="45745" vert="horz" wrap="square">
            <a:prstTxWarp prst="textNoShape"/>
          </a:bodyPr>
          <a:lstStyle>
            <a:lvl1pPr algn="r">
              <a:defRPr sz="1100"/>
            </a:lvl1pPr>
          </a:lstStyle>
          <a:p>
            <a:endParaRPr lang="en-US"/>
          </a:p>
        </p:txBody>
      </p:sp>
      <p:sp>
        <p:nvSpPr>
          <p:cNvPr id="1048658" name="Rectangle 4"/>
          <p:cNvSpPr>
            <a:spLocks noChangeAspect="1" noRot="1" noGrp="1" noChangeArrowheads="1" noTextEdit="1"/>
          </p:cNvSpPr>
          <p:nvPr>
            <p:ph type="sldImg" idx="2"/>
          </p:nvPr>
        </p:nvSpPr>
        <p:spPr bwMode="auto">
          <a:xfrm>
            <a:off x="990600" y="766763"/>
            <a:ext cx="5118100" cy="3838575"/>
          </a:xfrm>
          <a:prstGeom prst="rect"/>
          <a:noFill/>
          <a:ln w="9525">
            <a:solidFill>
              <a:srgbClr val="000000"/>
            </a:solidFill>
            <a:miter lim="800000"/>
            <a:headEnd/>
            <a:tailEnd/>
          </a:ln>
          <a:effectLst/>
        </p:spPr>
      </p:sp>
      <p:sp>
        <p:nvSpPr>
          <p:cNvPr id="1048659" name="Rectangle 5"/>
          <p:cNvSpPr>
            <a:spLocks noGrp="1" noChangeArrowheads="1"/>
          </p:cNvSpPr>
          <p:nvPr>
            <p:ph type="body" sz="quarter" idx="3"/>
          </p:nvPr>
        </p:nvSpPr>
        <p:spPr bwMode="auto">
          <a:xfrm>
            <a:off x="709614" y="4862514"/>
            <a:ext cx="5680075" cy="4605337"/>
          </a:xfrm>
          <a:prstGeom prst="rect"/>
          <a:noFill/>
          <a:ln w="9525">
            <a:noFill/>
            <a:miter lim="800000"/>
            <a:headEnd/>
            <a:tailEnd/>
          </a:ln>
          <a:effectLst/>
        </p:spPr>
        <p:txBody>
          <a:bodyPr anchor="t" anchorCtr="0" bIns="45745" compatLnSpc="1" lIns="91492" numCol="1" rIns="91492" tIns="45745" vert="horz" wrap="square">
            <a:prstTxWarp prst="textNoShape"/>
          </a:bodyPr>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48660" name="Rectangle 6"/>
          <p:cNvSpPr>
            <a:spLocks noGrp="1" noChangeArrowheads="1"/>
          </p:cNvSpPr>
          <p:nvPr>
            <p:ph type="ftr" sz="quarter" idx="4"/>
          </p:nvPr>
        </p:nvSpPr>
        <p:spPr bwMode="auto">
          <a:xfrm>
            <a:off x="2" y="9720264"/>
            <a:ext cx="3076575" cy="512762"/>
          </a:xfrm>
          <a:prstGeom prst="rect"/>
          <a:noFill/>
          <a:ln w="9525">
            <a:noFill/>
            <a:miter lim="800000"/>
            <a:headEnd/>
            <a:tailEnd/>
          </a:ln>
          <a:effectLst/>
        </p:spPr>
        <p:txBody>
          <a:bodyPr anchor="b" anchorCtr="0" bIns="45745" compatLnSpc="1" lIns="91492" numCol="1" rIns="91492" tIns="45745" vert="horz" wrap="square">
            <a:prstTxWarp prst="textNoShape"/>
          </a:bodyPr>
          <a:lstStyle>
            <a:lvl1pPr algn="l">
              <a:defRPr sz="1100"/>
            </a:lvl1pPr>
          </a:lstStyle>
          <a:p>
            <a:endParaRPr lang="en-US"/>
          </a:p>
        </p:txBody>
      </p:sp>
      <p:sp>
        <p:nvSpPr>
          <p:cNvPr id="1048661" name="Rectangle 7"/>
          <p:cNvSpPr>
            <a:spLocks noGrp="1" noChangeArrowheads="1"/>
          </p:cNvSpPr>
          <p:nvPr>
            <p:ph type="sldNum" sz="quarter" idx="5"/>
          </p:nvPr>
        </p:nvSpPr>
        <p:spPr bwMode="auto">
          <a:xfrm>
            <a:off x="4021139" y="9720264"/>
            <a:ext cx="3076575" cy="512762"/>
          </a:xfrm>
          <a:prstGeom prst="rect"/>
          <a:noFill/>
          <a:ln w="9525">
            <a:noFill/>
            <a:miter lim="800000"/>
            <a:headEnd/>
            <a:tailEnd/>
          </a:ln>
          <a:effectLst/>
        </p:spPr>
        <p:txBody>
          <a:bodyPr anchor="b" anchorCtr="0" bIns="45745" compatLnSpc="1" lIns="91492" numCol="1" rIns="91492" tIns="45745" vert="horz" wrap="square">
            <a:prstTxWarp prst="textNoShape"/>
          </a:bodyPr>
          <a:lstStyle>
            <a:lvl1pPr algn="r">
              <a:defRPr sz="1100"/>
            </a:lvl1pPr>
          </a:lstStyle>
          <a:p>
            <a:fld id="{A9A0EA98-5831-4853-B862-C702E6EB345C}" type="slidenum">
              <a:rPr lang="en-US"/>
              <a:t>‹#›</a:t>
            </a:fld>
            <a:endParaRPr lang="en-US"/>
          </a:p>
        </p:txBody>
      </p:sp>
    </p:spTree>
  </p:cSld>
  <p:clrMap accent1="accent1" accent2="accent2" accent3="accent3" accent4="accent4" accent5="accent5" accent6="accent6" bg1="lt1" bg2="lt2" tx1="dk1" tx2="dk2" hlink="hlink" folHlink="folHlink"/>
  <p:notesStyle>
    <a:lvl1pPr algn="l" fontAlgn="base" rtl="0">
      <a:spcBef>
        <a:spcPct val="30000"/>
      </a:spcBef>
      <a:spcAft>
        <a:spcPct val="0"/>
      </a:spcAft>
      <a:defRPr sz="1200" kern="1200">
        <a:solidFill>
          <a:schemeClr val="tx1"/>
        </a:solidFill>
        <a:latin typeface="Arial" charset="0"/>
        <a:ea typeface="+mn-ea"/>
        <a:cs typeface="+mn-cs"/>
      </a:defRPr>
    </a:lvl1pPr>
    <a:lvl2pPr algn="l" fontAlgn="base" marL="457200" rtl="0">
      <a:spcBef>
        <a:spcPct val="30000"/>
      </a:spcBef>
      <a:spcAft>
        <a:spcPct val="0"/>
      </a:spcAft>
      <a:defRPr sz="1200" kern="1200">
        <a:solidFill>
          <a:schemeClr val="tx1"/>
        </a:solidFill>
        <a:latin typeface="Arial" charset="0"/>
        <a:ea typeface="+mn-ea"/>
        <a:cs typeface="+mn-cs"/>
      </a:defRPr>
    </a:lvl2pPr>
    <a:lvl3pPr algn="l" fontAlgn="base" marL="914400" rtl="0">
      <a:spcBef>
        <a:spcPct val="30000"/>
      </a:spcBef>
      <a:spcAft>
        <a:spcPct val="0"/>
      </a:spcAft>
      <a:defRPr sz="1200" kern="1200">
        <a:solidFill>
          <a:schemeClr val="tx1"/>
        </a:solidFill>
        <a:latin typeface="Arial" charset="0"/>
        <a:ea typeface="+mn-ea"/>
        <a:cs typeface="+mn-cs"/>
      </a:defRPr>
    </a:lvl3pPr>
    <a:lvl4pPr algn="l" fontAlgn="base" marL="1371600" rtl="0">
      <a:spcBef>
        <a:spcPct val="30000"/>
      </a:spcBef>
      <a:spcAft>
        <a:spcPct val="0"/>
      </a:spcAft>
      <a:defRPr sz="1200" kern="1200">
        <a:solidFill>
          <a:schemeClr val="tx1"/>
        </a:solidFill>
        <a:latin typeface="Arial" charset="0"/>
        <a:ea typeface="+mn-ea"/>
        <a:cs typeface="+mn-cs"/>
      </a:defRPr>
    </a:lvl4pPr>
    <a:lvl5pPr algn="l" fontAlgn="base" marL="1828800" rtl="0">
      <a:spcBef>
        <a:spcPct val="30000"/>
      </a:spcBef>
      <a:spcAft>
        <a:spcPct val="0"/>
      </a:spcAft>
      <a:defRPr sz="1200" kern="1200">
        <a:solidFill>
          <a:schemeClr val="tx1"/>
        </a:solidFill>
        <a:latin typeface="Arial" charset="0"/>
        <a:ea typeface="+mn-ea"/>
        <a:cs typeface="+mn-cs"/>
      </a:defRPr>
    </a:lvl5pPr>
    <a:lvl6pPr algn="l" defTabSz="914400" eaLnBrk="1" hangingPunct="1" latinLnBrk="0" marL="2286000" rtl="0">
      <a:defRPr sz="1200" kern="1200">
        <a:solidFill>
          <a:schemeClr val="tx1"/>
        </a:solidFill>
        <a:latin typeface="+mn-lt"/>
        <a:ea typeface="+mn-ea"/>
        <a:cs typeface="+mn-cs"/>
      </a:defRPr>
    </a:lvl6pPr>
    <a:lvl7pPr algn="l" defTabSz="914400" eaLnBrk="1" hangingPunct="1" latinLnBrk="0" marL="2743200" rtl="0">
      <a:defRPr sz="1200" kern="1200">
        <a:solidFill>
          <a:schemeClr val="tx1"/>
        </a:solidFill>
        <a:latin typeface="+mn-lt"/>
        <a:ea typeface="+mn-ea"/>
        <a:cs typeface="+mn-cs"/>
      </a:defRPr>
    </a:lvl7pPr>
    <a:lvl8pPr algn="l" defTabSz="914400" eaLnBrk="1" hangingPunct="1" latinLnBrk="0" marL="3200400" rtl="0">
      <a:defRPr sz="1200" kern="1200">
        <a:solidFill>
          <a:schemeClr val="tx1"/>
        </a:solidFill>
        <a:latin typeface="+mn-lt"/>
        <a:ea typeface="+mn-ea"/>
        <a:cs typeface="+mn-cs"/>
      </a:defRPr>
    </a:lvl8pPr>
    <a:lvl9pPr algn="l" defTabSz="914400" eaLnBrk="1" hangingPunct="1" latinLnBrk="0" marL="3657600" rtl="0">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type="title">
  <p:cSld name="Diapositiva de título">
    <p:spTree>
      <p:nvGrpSpPr>
        <p:cNvPr id="15" name=""/>
        <p:cNvGrpSpPr/>
        <p:nvPr/>
      </p:nvGrpSpPr>
      <p:grpSpPr>
        <a:xfrm>
          <a:off x="0" y="0"/>
          <a:ext cx="0" cy="0"/>
          <a:chOff x="0" y="0"/>
          <a:chExt cx="0" cy="0"/>
        </a:xfrm>
      </p:grpSpPr>
      <p:sp>
        <p:nvSpPr>
          <p:cNvPr id="1048581" name="1 Título"/>
          <p:cNvSpPr>
            <a:spLocks noGrp="1"/>
          </p:cNvSpPr>
          <p:nvPr>
            <p:ph type="ctrTitle"/>
          </p:nvPr>
        </p:nvSpPr>
        <p:spPr>
          <a:xfrm>
            <a:off x="2160270" y="11184734"/>
            <a:ext cx="24483060" cy="7717631"/>
          </a:xfrm>
        </p:spPr>
        <p:txBody>
          <a:bodyPr/>
          <a:p>
            <a:r>
              <a:rPr lang="es-ES"/>
              <a:t>Haga clic para modificar el estilo de título del patrón</a:t>
            </a:r>
          </a:p>
        </p:txBody>
      </p:sp>
      <p:sp>
        <p:nvSpPr>
          <p:cNvPr id="1048582" name="2 Subtítulo"/>
          <p:cNvSpPr>
            <a:spLocks noGrp="1"/>
          </p:cNvSpPr>
          <p:nvPr>
            <p:ph type="subTitle" idx="1"/>
          </p:nvPr>
        </p:nvSpPr>
        <p:spPr>
          <a:xfrm>
            <a:off x="4320540" y="20402550"/>
            <a:ext cx="20162520" cy="9201150"/>
          </a:xfrm>
        </p:spPr>
        <p:txBody>
          <a:bodyPr/>
          <a:lstStyle>
            <a:lvl1pPr algn="ctr" indent="0" marL="0">
              <a:buNone/>
              <a:defRPr>
                <a:solidFill>
                  <a:schemeClr val="tx1">
                    <a:tint val="75000"/>
                  </a:schemeClr>
                </a:solidFill>
              </a:defRPr>
            </a:lvl1pPr>
            <a:lvl2pPr algn="ctr" indent="0" marL="1851660">
              <a:buNone/>
              <a:defRPr>
                <a:solidFill>
                  <a:schemeClr val="tx1">
                    <a:tint val="75000"/>
                  </a:schemeClr>
                </a:solidFill>
              </a:defRPr>
            </a:lvl2pPr>
            <a:lvl3pPr algn="ctr" indent="0" marL="3703320">
              <a:buNone/>
              <a:defRPr>
                <a:solidFill>
                  <a:schemeClr val="tx1">
                    <a:tint val="75000"/>
                  </a:schemeClr>
                </a:solidFill>
              </a:defRPr>
            </a:lvl3pPr>
            <a:lvl4pPr algn="ctr" indent="0" marL="5554980">
              <a:buNone/>
              <a:defRPr>
                <a:solidFill>
                  <a:schemeClr val="tx1">
                    <a:tint val="75000"/>
                  </a:schemeClr>
                </a:solidFill>
              </a:defRPr>
            </a:lvl4pPr>
            <a:lvl5pPr algn="ctr" indent="0" marL="7406640">
              <a:buNone/>
              <a:defRPr>
                <a:solidFill>
                  <a:schemeClr val="tx1">
                    <a:tint val="75000"/>
                  </a:schemeClr>
                </a:solidFill>
              </a:defRPr>
            </a:lvl5pPr>
            <a:lvl6pPr algn="ctr" indent="0" marL="9258300">
              <a:buNone/>
              <a:defRPr>
                <a:solidFill>
                  <a:schemeClr val="tx1">
                    <a:tint val="75000"/>
                  </a:schemeClr>
                </a:solidFill>
              </a:defRPr>
            </a:lvl6pPr>
            <a:lvl7pPr algn="ctr" indent="0" marL="11109960">
              <a:buNone/>
              <a:defRPr>
                <a:solidFill>
                  <a:schemeClr val="tx1">
                    <a:tint val="75000"/>
                  </a:schemeClr>
                </a:solidFill>
              </a:defRPr>
            </a:lvl7pPr>
            <a:lvl8pPr algn="ctr" indent="0" marL="12961620">
              <a:buNone/>
              <a:defRPr>
                <a:solidFill>
                  <a:schemeClr val="tx1">
                    <a:tint val="75000"/>
                  </a:schemeClr>
                </a:solidFill>
              </a:defRPr>
            </a:lvl8pPr>
            <a:lvl9pPr algn="ctr" indent="0" marL="14813280">
              <a:buNone/>
              <a:defRPr>
                <a:solidFill>
                  <a:schemeClr val="tx1">
                    <a:tint val="75000"/>
                  </a:schemeClr>
                </a:solidFill>
              </a:defRPr>
            </a:lvl9pPr>
          </a:lstStyle>
          <a:p>
            <a:r>
              <a:rPr lang="es-ES"/>
              <a:t>Haga clic para modificar el estilo de subtítulo del patrón</a:t>
            </a:r>
          </a:p>
        </p:txBody>
      </p:sp>
      <p:sp>
        <p:nvSpPr>
          <p:cNvPr id="1048583" name="3 Marcador de fecha"/>
          <p:cNvSpPr>
            <a:spLocks noGrp="1"/>
          </p:cNvSpPr>
          <p:nvPr>
            <p:ph type="dt" sz="half" idx="10"/>
          </p:nvPr>
        </p:nvSpPr>
        <p:spPr/>
        <p:txBody>
          <a:bodyPr/>
          <a:p>
            <a:fld id="{D420A1A9-8871-469B-9AFE-42C7B039F3DC}" type="datetimeFigureOut">
              <a:rPr lang="es-ES" smtClean="0"/>
              <a:t>08/04/2025</a:t>
            </a:fld>
            <a:endParaRPr lang="es-ES"/>
          </a:p>
        </p:txBody>
      </p:sp>
      <p:sp>
        <p:nvSpPr>
          <p:cNvPr id="1048584" name="4 Marcador de pie de página"/>
          <p:cNvSpPr>
            <a:spLocks noGrp="1"/>
          </p:cNvSpPr>
          <p:nvPr>
            <p:ph type="ftr" sz="quarter" idx="11"/>
          </p:nvPr>
        </p:nvSpPr>
        <p:spPr/>
        <p:txBody>
          <a:bodyPr/>
          <a:p>
            <a:endParaRPr lang="es-ES"/>
          </a:p>
        </p:txBody>
      </p:sp>
      <p:sp>
        <p:nvSpPr>
          <p:cNvPr id="1048585" name="5 Marcador de número de diapositiva"/>
          <p:cNvSpPr>
            <a:spLocks noGrp="1"/>
          </p:cNvSpPr>
          <p:nvPr>
            <p:ph type="sldNum" sz="quarter" idx="12"/>
          </p:nvPr>
        </p:nvSpPr>
        <p:spPr/>
        <p:txBody>
          <a:bodyPr/>
          <a:p>
            <a:fld id="{592E1AAB-64FC-4E22-86F8-0A832EA4E953}" type="slidenum">
              <a:rPr lang="es-ES" smtClean="0"/>
              <a:t>‹Nº›</a:t>
            </a:fld>
            <a:endParaRPr lang="es-E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type="vertTx">
  <p:cSld name="Título y texto vertical">
    <p:spTree>
      <p:nvGrpSpPr>
        <p:cNvPr id="21" name=""/>
        <p:cNvGrpSpPr/>
        <p:nvPr/>
      </p:nvGrpSpPr>
      <p:grpSpPr>
        <a:xfrm>
          <a:off x="0" y="0"/>
          <a:ext cx="0" cy="0"/>
          <a:chOff x="0" y="0"/>
          <a:chExt cx="0" cy="0"/>
        </a:xfrm>
      </p:grpSpPr>
      <p:sp>
        <p:nvSpPr>
          <p:cNvPr id="1048623" name="1 Título"/>
          <p:cNvSpPr>
            <a:spLocks noGrp="1"/>
          </p:cNvSpPr>
          <p:nvPr>
            <p:ph type="title"/>
          </p:nvPr>
        </p:nvSpPr>
        <p:spPr/>
        <p:txBody>
          <a:bodyPr/>
          <a:p>
            <a:r>
              <a:rPr lang="es-ES"/>
              <a:t>Haga clic para modificar el estilo de título del patrón</a:t>
            </a:r>
          </a:p>
        </p:txBody>
      </p:sp>
      <p:sp>
        <p:nvSpPr>
          <p:cNvPr id="1048624" name="2 Marcador de texto vertical"/>
          <p:cNvSpPr>
            <a:spLocks noGrp="1"/>
          </p:cNvSpPr>
          <p:nvPr>
            <p:ph type="body" orient="vert" idx="1"/>
          </p:nvPr>
        </p:nvSpPr>
        <p:spPr/>
        <p:txBody>
          <a:bodyPr vert="eaVert"/>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1048625" name="3 Marcador de fecha"/>
          <p:cNvSpPr>
            <a:spLocks noGrp="1"/>
          </p:cNvSpPr>
          <p:nvPr>
            <p:ph type="dt" sz="half" idx="10"/>
          </p:nvPr>
        </p:nvSpPr>
        <p:spPr/>
        <p:txBody>
          <a:bodyPr/>
          <a:p>
            <a:fld id="{D420A1A9-8871-469B-9AFE-42C7B039F3DC}" type="datetimeFigureOut">
              <a:rPr lang="es-ES" smtClean="0"/>
              <a:t>08/04/2025</a:t>
            </a:fld>
            <a:endParaRPr lang="es-ES"/>
          </a:p>
        </p:txBody>
      </p:sp>
      <p:sp>
        <p:nvSpPr>
          <p:cNvPr id="1048626" name="4 Marcador de pie de página"/>
          <p:cNvSpPr>
            <a:spLocks noGrp="1"/>
          </p:cNvSpPr>
          <p:nvPr>
            <p:ph type="ftr" sz="quarter" idx="11"/>
          </p:nvPr>
        </p:nvSpPr>
        <p:spPr/>
        <p:txBody>
          <a:bodyPr/>
          <a:p>
            <a:endParaRPr lang="es-ES"/>
          </a:p>
        </p:txBody>
      </p:sp>
      <p:sp>
        <p:nvSpPr>
          <p:cNvPr id="1048627" name="5 Marcador de número de diapositiva"/>
          <p:cNvSpPr>
            <a:spLocks noGrp="1"/>
          </p:cNvSpPr>
          <p:nvPr>
            <p:ph type="sldNum" sz="quarter" idx="12"/>
          </p:nvPr>
        </p:nvSpPr>
        <p:spPr/>
        <p:txBody>
          <a:bodyPr/>
          <a:p>
            <a:fld id="{592E1AAB-64FC-4E22-86F8-0A832EA4E953}" type="slidenum">
              <a:rPr lang="es-ES" smtClean="0"/>
              <a:t>‹Nº›</a:t>
            </a:fld>
            <a:endParaRPr lang="es-E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type="vertTitleAndTx">
  <p:cSld name="Título vertical y texto">
    <p:spTree>
      <p:nvGrpSpPr>
        <p:cNvPr id="18" name=""/>
        <p:cNvGrpSpPr/>
        <p:nvPr/>
      </p:nvGrpSpPr>
      <p:grpSpPr>
        <a:xfrm>
          <a:off x="0" y="0"/>
          <a:ext cx="0" cy="0"/>
          <a:chOff x="0" y="0"/>
          <a:chExt cx="0" cy="0"/>
        </a:xfrm>
      </p:grpSpPr>
      <p:sp>
        <p:nvSpPr>
          <p:cNvPr id="1048607" name="1 Título vertical"/>
          <p:cNvSpPr>
            <a:spLocks noGrp="1"/>
          </p:cNvSpPr>
          <p:nvPr>
            <p:ph type="title" orient="vert"/>
          </p:nvPr>
        </p:nvSpPr>
        <p:spPr>
          <a:xfrm>
            <a:off x="65783225" y="7567613"/>
            <a:ext cx="20412551" cy="161286825"/>
          </a:xfrm>
        </p:spPr>
        <p:txBody>
          <a:bodyPr vert="eaVert"/>
          <a:p>
            <a:r>
              <a:rPr lang="es-ES"/>
              <a:t>Haga clic para modificar el estilo de título del patrón</a:t>
            </a:r>
          </a:p>
        </p:txBody>
      </p:sp>
      <p:sp>
        <p:nvSpPr>
          <p:cNvPr id="1048608" name="2 Marcador de texto vertical"/>
          <p:cNvSpPr>
            <a:spLocks noGrp="1"/>
          </p:cNvSpPr>
          <p:nvPr>
            <p:ph type="body" orient="vert" idx="1"/>
          </p:nvPr>
        </p:nvSpPr>
        <p:spPr>
          <a:xfrm>
            <a:off x="4535568" y="7567613"/>
            <a:ext cx="60767595" cy="161286825"/>
          </a:xfrm>
        </p:spPr>
        <p:txBody>
          <a:bodyPr vert="eaVert"/>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1048609" name="3 Marcador de fecha"/>
          <p:cNvSpPr>
            <a:spLocks noGrp="1"/>
          </p:cNvSpPr>
          <p:nvPr>
            <p:ph type="dt" sz="half" idx="10"/>
          </p:nvPr>
        </p:nvSpPr>
        <p:spPr/>
        <p:txBody>
          <a:bodyPr/>
          <a:p>
            <a:fld id="{D420A1A9-8871-469B-9AFE-42C7B039F3DC}" type="datetimeFigureOut">
              <a:rPr lang="es-ES" smtClean="0"/>
              <a:t>08/04/2025</a:t>
            </a:fld>
            <a:endParaRPr lang="es-ES"/>
          </a:p>
        </p:txBody>
      </p:sp>
      <p:sp>
        <p:nvSpPr>
          <p:cNvPr id="1048610" name="4 Marcador de pie de página"/>
          <p:cNvSpPr>
            <a:spLocks noGrp="1"/>
          </p:cNvSpPr>
          <p:nvPr>
            <p:ph type="ftr" sz="quarter" idx="11"/>
          </p:nvPr>
        </p:nvSpPr>
        <p:spPr/>
        <p:txBody>
          <a:bodyPr/>
          <a:p>
            <a:endParaRPr lang="es-ES"/>
          </a:p>
        </p:txBody>
      </p:sp>
      <p:sp>
        <p:nvSpPr>
          <p:cNvPr id="1048611" name="5 Marcador de número de diapositiva"/>
          <p:cNvSpPr>
            <a:spLocks noGrp="1"/>
          </p:cNvSpPr>
          <p:nvPr>
            <p:ph type="sldNum" sz="quarter" idx="12"/>
          </p:nvPr>
        </p:nvSpPr>
        <p:spPr/>
        <p:txBody>
          <a:bodyPr/>
          <a:p>
            <a:fld id="{592E1AAB-64FC-4E22-86F8-0A832EA4E953}" type="slidenum">
              <a:rPr lang="es-ES" smtClean="0"/>
              <a:t>‹Nº›</a:t>
            </a:fld>
            <a:endParaRPr lang="es-E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type="obj">
  <p:cSld name="Título y objetos">
    <p:spTree>
      <p:nvGrpSpPr>
        <p:cNvPr id="19" name=""/>
        <p:cNvGrpSpPr/>
        <p:nvPr/>
      </p:nvGrpSpPr>
      <p:grpSpPr>
        <a:xfrm>
          <a:off x="0" y="0"/>
          <a:ext cx="0" cy="0"/>
          <a:chOff x="0" y="0"/>
          <a:chExt cx="0" cy="0"/>
        </a:xfrm>
      </p:grpSpPr>
      <p:sp>
        <p:nvSpPr>
          <p:cNvPr id="1048612" name="1 Título"/>
          <p:cNvSpPr>
            <a:spLocks noGrp="1"/>
          </p:cNvSpPr>
          <p:nvPr>
            <p:ph type="title"/>
          </p:nvPr>
        </p:nvSpPr>
        <p:spPr/>
        <p:txBody>
          <a:bodyPr/>
          <a:p>
            <a:r>
              <a:rPr lang="es-ES"/>
              <a:t>Haga clic para modificar el estilo de título del patrón</a:t>
            </a:r>
          </a:p>
        </p:txBody>
      </p:sp>
      <p:sp>
        <p:nvSpPr>
          <p:cNvPr id="1048613" name="2 Marcador de contenido"/>
          <p:cNvSpPr>
            <a:spLocks noGrp="1"/>
          </p:cNvSpPr>
          <p:nvPr>
            <p:ph idx="1"/>
          </p:nvPr>
        </p:nvSpPr>
        <p:spPr/>
        <p:txBody>
          <a:bodyPr/>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1048614" name="3 Marcador de fecha"/>
          <p:cNvSpPr>
            <a:spLocks noGrp="1"/>
          </p:cNvSpPr>
          <p:nvPr>
            <p:ph type="dt" sz="half" idx="10"/>
          </p:nvPr>
        </p:nvSpPr>
        <p:spPr/>
        <p:txBody>
          <a:bodyPr/>
          <a:p>
            <a:fld id="{D420A1A9-8871-469B-9AFE-42C7B039F3DC}" type="datetimeFigureOut">
              <a:rPr lang="es-ES" smtClean="0"/>
              <a:t>08/04/2025</a:t>
            </a:fld>
            <a:endParaRPr lang="es-ES"/>
          </a:p>
        </p:txBody>
      </p:sp>
      <p:sp>
        <p:nvSpPr>
          <p:cNvPr id="1048615" name="4 Marcador de pie de página"/>
          <p:cNvSpPr>
            <a:spLocks noGrp="1"/>
          </p:cNvSpPr>
          <p:nvPr>
            <p:ph type="ftr" sz="quarter" idx="11"/>
          </p:nvPr>
        </p:nvSpPr>
        <p:spPr/>
        <p:txBody>
          <a:bodyPr/>
          <a:p>
            <a:endParaRPr lang="es-ES"/>
          </a:p>
        </p:txBody>
      </p:sp>
      <p:sp>
        <p:nvSpPr>
          <p:cNvPr id="1048616" name="5 Marcador de número de diapositiva"/>
          <p:cNvSpPr>
            <a:spLocks noGrp="1"/>
          </p:cNvSpPr>
          <p:nvPr>
            <p:ph type="sldNum" sz="quarter" idx="12"/>
          </p:nvPr>
        </p:nvSpPr>
        <p:spPr/>
        <p:txBody>
          <a:bodyPr/>
          <a:p>
            <a:fld id="{592E1AAB-64FC-4E22-86F8-0A832EA4E953}" type="slidenum">
              <a:rPr lang="es-ES" smtClean="0"/>
              <a:t>‹Nº›</a:t>
            </a:fld>
            <a:endParaRPr lang="es-E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type="secHead">
  <p:cSld name="Encabezado de sección">
    <p:spTree>
      <p:nvGrpSpPr>
        <p:cNvPr id="22" name=""/>
        <p:cNvGrpSpPr/>
        <p:nvPr/>
      </p:nvGrpSpPr>
      <p:grpSpPr>
        <a:xfrm>
          <a:off x="0" y="0"/>
          <a:ext cx="0" cy="0"/>
          <a:chOff x="0" y="0"/>
          <a:chExt cx="0" cy="0"/>
        </a:xfrm>
      </p:grpSpPr>
      <p:sp>
        <p:nvSpPr>
          <p:cNvPr id="1048628" name="1 Título"/>
          <p:cNvSpPr>
            <a:spLocks noGrp="1"/>
          </p:cNvSpPr>
          <p:nvPr>
            <p:ph type="title"/>
          </p:nvPr>
        </p:nvSpPr>
        <p:spPr>
          <a:xfrm>
            <a:off x="2275286" y="23136228"/>
            <a:ext cx="24483060" cy="7150894"/>
          </a:xfrm>
        </p:spPr>
        <p:txBody>
          <a:bodyPr anchor="t"/>
          <a:lstStyle>
            <a:lvl1pPr algn="l">
              <a:defRPr b="1" cap="all" sz="16200"/>
            </a:lvl1pPr>
          </a:lstStyle>
          <a:p>
            <a:r>
              <a:rPr lang="es-ES"/>
              <a:t>Haga clic para modificar el estilo de título del patrón</a:t>
            </a:r>
          </a:p>
        </p:txBody>
      </p:sp>
      <p:sp>
        <p:nvSpPr>
          <p:cNvPr id="1048629" name="2 Marcador de texto"/>
          <p:cNvSpPr>
            <a:spLocks noGrp="1"/>
          </p:cNvSpPr>
          <p:nvPr>
            <p:ph type="body" idx="1"/>
          </p:nvPr>
        </p:nvSpPr>
        <p:spPr>
          <a:xfrm>
            <a:off x="2275286" y="15260246"/>
            <a:ext cx="24483060" cy="7875982"/>
          </a:xfrm>
        </p:spPr>
        <p:txBody>
          <a:bodyPr anchor="b"/>
          <a:lstStyle>
            <a:lvl1pPr indent="0" marL="0">
              <a:buNone/>
              <a:defRPr sz="8100">
                <a:solidFill>
                  <a:schemeClr val="tx1">
                    <a:tint val="75000"/>
                  </a:schemeClr>
                </a:solidFill>
              </a:defRPr>
            </a:lvl1pPr>
            <a:lvl2pPr indent="0" marL="1851660">
              <a:buNone/>
              <a:defRPr sz="7300">
                <a:solidFill>
                  <a:schemeClr val="tx1">
                    <a:tint val="75000"/>
                  </a:schemeClr>
                </a:solidFill>
              </a:defRPr>
            </a:lvl2pPr>
            <a:lvl3pPr indent="0" marL="3703320">
              <a:buNone/>
              <a:defRPr sz="6500">
                <a:solidFill>
                  <a:schemeClr val="tx1">
                    <a:tint val="75000"/>
                  </a:schemeClr>
                </a:solidFill>
              </a:defRPr>
            </a:lvl3pPr>
            <a:lvl4pPr indent="0" marL="5554980">
              <a:buNone/>
              <a:defRPr sz="5700">
                <a:solidFill>
                  <a:schemeClr val="tx1">
                    <a:tint val="75000"/>
                  </a:schemeClr>
                </a:solidFill>
              </a:defRPr>
            </a:lvl4pPr>
            <a:lvl5pPr indent="0" marL="7406640">
              <a:buNone/>
              <a:defRPr sz="5700">
                <a:solidFill>
                  <a:schemeClr val="tx1">
                    <a:tint val="75000"/>
                  </a:schemeClr>
                </a:solidFill>
              </a:defRPr>
            </a:lvl5pPr>
            <a:lvl6pPr indent="0" marL="9258300">
              <a:buNone/>
              <a:defRPr sz="5700">
                <a:solidFill>
                  <a:schemeClr val="tx1">
                    <a:tint val="75000"/>
                  </a:schemeClr>
                </a:solidFill>
              </a:defRPr>
            </a:lvl6pPr>
            <a:lvl7pPr indent="0" marL="11109960">
              <a:buNone/>
              <a:defRPr sz="5700">
                <a:solidFill>
                  <a:schemeClr val="tx1">
                    <a:tint val="75000"/>
                  </a:schemeClr>
                </a:solidFill>
              </a:defRPr>
            </a:lvl7pPr>
            <a:lvl8pPr indent="0" marL="12961620">
              <a:buNone/>
              <a:defRPr sz="5700">
                <a:solidFill>
                  <a:schemeClr val="tx1">
                    <a:tint val="75000"/>
                  </a:schemeClr>
                </a:solidFill>
              </a:defRPr>
            </a:lvl8pPr>
            <a:lvl9pPr indent="0" marL="14813280">
              <a:buNone/>
              <a:defRPr sz="5700">
                <a:solidFill>
                  <a:schemeClr val="tx1">
                    <a:tint val="75000"/>
                  </a:schemeClr>
                </a:solidFill>
              </a:defRPr>
            </a:lvl9pPr>
          </a:lstStyle>
          <a:p>
            <a:pPr lvl="0"/>
            <a:r>
              <a:rPr lang="es-ES"/>
              <a:t>Haga clic para modificar el estilo de texto del patrón</a:t>
            </a:r>
          </a:p>
        </p:txBody>
      </p:sp>
      <p:sp>
        <p:nvSpPr>
          <p:cNvPr id="1048630" name="3 Marcador de fecha"/>
          <p:cNvSpPr>
            <a:spLocks noGrp="1"/>
          </p:cNvSpPr>
          <p:nvPr>
            <p:ph type="dt" sz="half" idx="10"/>
          </p:nvPr>
        </p:nvSpPr>
        <p:spPr/>
        <p:txBody>
          <a:bodyPr/>
          <a:p>
            <a:fld id="{D420A1A9-8871-469B-9AFE-42C7B039F3DC}" type="datetimeFigureOut">
              <a:rPr lang="es-ES" smtClean="0"/>
              <a:t>08/04/2025</a:t>
            </a:fld>
            <a:endParaRPr lang="es-ES"/>
          </a:p>
        </p:txBody>
      </p:sp>
      <p:sp>
        <p:nvSpPr>
          <p:cNvPr id="1048631" name="4 Marcador de pie de página"/>
          <p:cNvSpPr>
            <a:spLocks noGrp="1"/>
          </p:cNvSpPr>
          <p:nvPr>
            <p:ph type="ftr" sz="quarter" idx="11"/>
          </p:nvPr>
        </p:nvSpPr>
        <p:spPr/>
        <p:txBody>
          <a:bodyPr/>
          <a:p>
            <a:endParaRPr lang="es-ES"/>
          </a:p>
        </p:txBody>
      </p:sp>
      <p:sp>
        <p:nvSpPr>
          <p:cNvPr id="1048632" name="5 Marcador de número de diapositiva"/>
          <p:cNvSpPr>
            <a:spLocks noGrp="1"/>
          </p:cNvSpPr>
          <p:nvPr>
            <p:ph type="sldNum" sz="quarter" idx="12"/>
          </p:nvPr>
        </p:nvSpPr>
        <p:spPr/>
        <p:txBody>
          <a:bodyPr/>
          <a:p>
            <a:fld id="{592E1AAB-64FC-4E22-86F8-0A832EA4E953}" type="slidenum">
              <a:rPr lang="es-ES" smtClean="0"/>
              <a:t>‹Nº›</a:t>
            </a:fld>
            <a:endParaRPr lang="es-E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type="twoObj">
  <p:cSld name="Dos objetos">
    <p:spTree>
      <p:nvGrpSpPr>
        <p:cNvPr id="23" name=""/>
        <p:cNvGrpSpPr/>
        <p:nvPr/>
      </p:nvGrpSpPr>
      <p:grpSpPr>
        <a:xfrm>
          <a:off x="0" y="0"/>
          <a:ext cx="0" cy="0"/>
          <a:chOff x="0" y="0"/>
          <a:chExt cx="0" cy="0"/>
        </a:xfrm>
      </p:grpSpPr>
      <p:sp>
        <p:nvSpPr>
          <p:cNvPr id="1048633" name="1 Título"/>
          <p:cNvSpPr>
            <a:spLocks noGrp="1"/>
          </p:cNvSpPr>
          <p:nvPr>
            <p:ph type="title"/>
          </p:nvPr>
        </p:nvSpPr>
        <p:spPr/>
        <p:txBody>
          <a:bodyPr/>
          <a:p>
            <a:r>
              <a:rPr lang="es-ES"/>
              <a:t>Haga clic para modificar el estilo de título del patrón</a:t>
            </a:r>
          </a:p>
        </p:txBody>
      </p:sp>
      <p:sp>
        <p:nvSpPr>
          <p:cNvPr id="1048634" name="2 Marcador de contenido"/>
          <p:cNvSpPr>
            <a:spLocks noGrp="1"/>
          </p:cNvSpPr>
          <p:nvPr>
            <p:ph sz="half" idx="1"/>
          </p:nvPr>
        </p:nvSpPr>
        <p:spPr>
          <a:xfrm>
            <a:off x="4535570" y="44105513"/>
            <a:ext cx="40590072" cy="124748925"/>
          </a:xfrm>
        </p:spPr>
        <p:txBody>
          <a:bodyPr/>
          <a:lstStyle>
            <a:lvl1pPr>
              <a:defRPr sz="11300"/>
            </a:lvl1pPr>
            <a:lvl2pPr>
              <a:defRPr sz="9700"/>
            </a:lvl2pPr>
            <a:lvl3pPr>
              <a:defRPr sz="8100"/>
            </a:lvl3pPr>
            <a:lvl4pPr>
              <a:defRPr sz="7300"/>
            </a:lvl4pPr>
            <a:lvl5pPr>
              <a:defRPr sz="7300"/>
            </a:lvl5pPr>
            <a:lvl6pPr>
              <a:defRPr sz="7300"/>
            </a:lvl6pPr>
            <a:lvl7pPr>
              <a:defRPr sz="7300"/>
            </a:lvl7pPr>
            <a:lvl8pPr>
              <a:defRPr sz="7300"/>
            </a:lvl8pPr>
            <a:lvl9pPr>
              <a:defRPr sz="73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1048635" name="3 Marcador de contenido"/>
          <p:cNvSpPr>
            <a:spLocks noGrp="1"/>
          </p:cNvSpPr>
          <p:nvPr>
            <p:ph sz="half" idx="2"/>
          </p:nvPr>
        </p:nvSpPr>
        <p:spPr>
          <a:xfrm>
            <a:off x="45605700" y="44105513"/>
            <a:ext cx="40590075" cy="124748925"/>
          </a:xfrm>
        </p:spPr>
        <p:txBody>
          <a:bodyPr/>
          <a:lstStyle>
            <a:lvl1pPr>
              <a:defRPr sz="11300"/>
            </a:lvl1pPr>
            <a:lvl2pPr>
              <a:defRPr sz="9700"/>
            </a:lvl2pPr>
            <a:lvl3pPr>
              <a:defRPr sz="8100"/>
            </a:lvl3pPr>
            <a:lvl4pPr>
              <a:defRPr sz="7300"/>
            </a:lvl4pPr>
            <a:lvl5pPr>
              <a:defRPr sz="7300"/>
            </a:lvl5pPr>
            <a:lvl6pPr>
              <a:defRPr sz="7300"/>
            </a:lvl6pPr>
            <a:lvl7pPr>
              <a:defRPr sz="7300"/>
            </a:lvl7pPr>
            <a:lvl8pPr>
              <a:defRPr sz="7300"/>
            </a:lvl8pPr>
            <a:lvl9pPr>
              <a:defRPr sz="73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1048636" name="4 Marcador de fecha"/>
          <p:cNvSpPr>
            <a:spLocks noGrp="1"/>
          </p:cNvSpPr>
          <p:nvPr>
            <p:ph type="dt" sz="half" idx="10"/>
          </p:nvPr>
        </p:nvSpPr>
        <p:spPr/>
        <p:txBody>
          <a:bodyPr/>
          <a:p>
            <a:fld id="{D420A1A9-8871-469B-9AFE-42C7B039F3DC}" type="datetimeFigureOut">
              <a:rPr lang="es-ES" smtClean="0"/>
              <a:t>08/04/2025</a:t>
            </a:fld>
            <a:endParaRPr lang="es-ES"/>
          </a:p>
        </p:txBody>
      </p:sp>
      <p:sp>
        <p:nvSpPr>
          <p:cNvPr id="1048637" name="5 Marcador de pie de página"/>
          <p:cNvSpPr>
            <a:spLocks noGrp="1"/>
          </p:cNvSpPr>
          <p:nvPr>
            <p:ph type="ftr" sz="quarter" idx="11"/>
          </p:nvPr>
        </p:nvSpPr>
        <p:spPr/>
        <p:txBody>
          <a:bodyPr/>
          <a:p>
            <a:endParaRPr lang="es-ES"/>
          </a:p>
        </p:txBody>
      </p:sp>
      <p:sp>
        <p:nvSpPr>
          <p:cNvPr id="1048638" name="6 Marcador de número de diapositiva"/>
          <p:cNvSpPr>
            <a:spLocks noGrp="1"/>
          </p:cNvSpPr>
          <p:nvPr>
            <p:ph type="sldNum" sz="quarter" idx="12"/>
          </p:nvPr>
        </p:nvSpPr>
        <p:spPr/>
        <p:txBody>
          <a:bodyPr/>
          <a:p>
            <a:fld id="{592E1AAB-64FC-4E22-86F8-0A832EA4E953}" type="slidenum">
              <a:rPr lang="es-ES" smtClean="0"/>
              <a:t>‹Nº›</a:t>
            </a:fld>
            <a:endParaRPr lang="es-E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type="twoTxTwoObj">
  <p:cSld name="Comparación">
    <p:spTree>
      <p:nvGrpSpPr>
        <p:cNvPr id="24" name=""/>
        <p:cNvGrpSpPr/>
        <p:nvPr/>
      </p:nvGrpSpPr>
      <p:grpSpPr>
        <a:xfrm>
          <a:off x="0" y="0"/>
          <a:ext cx="0" cy="0"/>
          <a:chOff x="0" y="0"/>
          <a:chExt cx="0" cy="0"/>
        </a:xfrm>
      </p:grpSpPr>
      <p:sp>
        <p:nvSpPr>
          <p:cNvPr id="1048639" name="1 Título"/>
          <p:cNvSpPr>
            <a:spLocks noGrp="1"/>
          </p:cNvSpPr>
          <p:nvPr>
            <p:ph type="title"/>
          </p:nvPr>
        </p:nvSpPr>
        <p:spPr>
          <a:xfrm>
            <a:off x="1440180" y="1441850"/>
            <a:ext cx="25923240" cy="6000750"/>
          </a:xfrm>
        </p:spPr>
        <p:txBody>
          <a:bodyPr/>
          <a:p>
            <a:r>
              <a:rPr lang="es-ES"/>
              <a:t>Haga clic para modificar el estilo de título del patrón</a:t>
            </a:r>
          </a:p>
        </p:txBody>
      </p:sp>
      <p:sp>
        <p:nvSpPr>
          <p:cNvPr id="1048640" name="2 Marcador de texto"/>
          <p:cNvSpPr>
            <a:spLocks noGrp="1"/>
          </p:cNvSpPr>
          <p:nvPr>
            <p:ph type="body" idx="1"/>
          </p:nvPr>
        </p:nvSpPr>
        <p:spPr>
          <a:xfrm>
            <a:off x="1440180" y="8059343"/>
            <a:ext cx="12726592" cy="3358751"/>
          </a:xfrm>
        </p:spPr>
        <p:txBody>
          <a:bodyPr anchor="b"/>
          <a:lstStyle>
            <a:lvl1pPr indent="0" marL="0">
              <a:buNone/>
              <a:defRPr b="1" sz="9700"/>
            </a:lvl1pPr>
            <a:lvl2pPr indent="0" marL="1851660">
              <a:buNone/>
              <a:defRPr b="1" sz="8100"/>
            </a:lvl2pPr>
            <a:lvl3pPr indent="0" marL="3703320">
              <a:buNone/>
              <a:defRPr b="1" sz="7300"/>
            </a:lvl3pPr>
            <a:lvl4pPr indent="0" marL="5554980">
              <a:buNone/>
              <a:defRPr b="1" sz="6500"/>
            </a:lvl4pPr>
            <a:lvl5pPr indent="0" marL="7406640">
              <a:buNone/>
              <a:defRPr b="1" sz="6500"/>
            </a:lvl5pPr>
            <a:lvl6pPr indent="0" marL="9258300">
              <a:buNone/>
              <a:defRPr b="1" sz="6500"/>
            </a:lvl6pPr>
            <a:lvl7pPr indent="0" marL="11109960">
              <a:buNone/>
              <a:defRPr b="1" sz="6500"/>
            </a:lvl7pPr>
            <a:lvl8pPr indent="0" marL="12961620">
              <a:buNone/>
              <a:defRPr b="1" sz="6500"/>
            </a:lvl8pPr>
            <a:lvl9pPr indent="0" marL="14813280">
              <a:buNone/>
              <a:defRPr b="1" sz="6500"/>
            </a:lvl9pPr>
          </a:lstStyle>
          <a:p>
            <a:pPr lvl="0"/>
            <a:r>
              <a:rPr lang="es-ES"/>
              <a:t>Haga clic para modificar el estilo de texto del patrón</a:t>
            </a:r>
          </a:p>
        </p:txBody>
      </p:sp>
      <p:sp>
        <p:nvSpPr>
          <p:cNvPr id="1048641" name="3 Marcador de contenido"/>
          <p:cNvSpPr>
            <a:spLocks noGrp="1"/>
          </p:cNvSpPr>
          <p:nvPr>
            <p:ph sz="half" idx="2"/>
          </p:nvPr>
        </p:nvSpPr>
        <p:spPr>
          <a:xfrm>
            <a:off x="1440180" y="11418094"/>
            <a:ext cx="12726592" cy="20744262"/>
          </a:xfrm>
        </p:spPr>
        <p:txBody>
          <a:bodyPr/>
          <a:lstStyle>
            <a:lvl1pPr>
              <a:defRPr sz="9700"/>
            </a:lvl1pPr>
            <a:lvl2pPr>
              <a:defRPr sz="8100"/>
            </a:lvl2pPr>
            <a:lvl3pPr>
              <a:defRPr sz="7300"/>
            </a:lvl3pPr>
            <a:lvl4pPr>
              <a:defRPr sz="6500"/>
            </a:lvl4pPr>
            <a:lvl5pPr>
              <a:defRPr sz="6500"/>
            </a:lvl5pPr>
            <a:lvl6pPr>
              <a:defRPr sz="6500"/>
            </a:lvl6pPr>
            <a:lvl7pPr>
              <a:defRPr sz="6500"/>
            </a:lvl7pPr>
            <a:lvl8pPr>
              <a:defRPr sz="6500"/>
            </a:lvl8pPr>
            <a:lvl9pPr>
              <a:defRPr sz="65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1048642" name="4 Marcador de texto"/>
          <p:cNvSpPr>
            <a:spLocks noGrp="1"/>
          </p:cNvSpPr>
          <p:nvPr>
            <p:ph type="body" sz="quarter" idx="3"/>
          </p:nvPr>
        </p:nvSpPr>
        <p:spPr>
          <a:xfrm>
            <a:off x="14631830" y="8059343"/>
            <a:ext cx="12731591" cy="3358751"/>
          </a:xfrm>
        </p:spPr>
        <p:txBody>
          <a:bodyPr anchor="b"/>
          <a:lstStyle>
            <a:lvl1pPr indent="0" marL="0">
              <a:buNone/>
              <a:defRPr b="1" sz="9700"/>
            </a:lvl1pPr>
            <a:lvl2pPr indent="0" marL="1851660">
              <a:buNone/>
              <a:defRPr b="1" sz="8100"/>
            </a:lvl2pPr>
            <a:lvl3pPr indent="0" marL="3703320">
              <a:buNone/>
              <a:defRPr b="1" sz="7300"/>
            </a:lvl3pPr>
            <a:lvl4pPr indent="0" marL="5554980">
              <a:buNone/>
              <a:defRPr b="1" sz="6500"/>
            </a:lvl4pPr>
            <a:lvl5pPr indent="0" marL="7406640">
              <a:buNone/>
              <a:defRPr b="1" sz="6500"/>
            </a:lvl5pPr>
            <a:lvl6pPr indent="0" marL="9258300">
              <a:buNone/>
              <a:defRPr b="1" sz="6500"/>
            </a:lvl6pPr>
            <a:lvl7pPr indent="0" marL="11109960">
              <a:buNone/>
              <a:defRPr b="1" sz="6500"/>
            </a:lvl7pPr>
            <a:lvl8pPr indent="0" marL="12961620">
              <a:buNone/>
              <a:defRPr b="1" sz="6500"/>
            </a:lvl8pPr>
            <a:lvl9pPr indent="0" marL="14813280">
              <a:buNone/>
              <a:defRPr b="1" sz="6500"/>
            </a:lvl9pPr>
          </a:lstStyle>
          <a:p>
            <a:pPr lvl="0"/>
            <a:r>
              <a:rPr lang="es-ES"/>
              <a:t>Haga clic para modificar el estilo de texto del patrón</a:t>
            </a:r>
          </a:p>
        </p:txBody>
      </p:sp>
      <p:sp>
        <p:nvSpPr>
          <p:cNvPr id="1048643" name="5 Marcador de contenido"/>
          <p:cNvSpPr>
            <a:spLocks noGrp="1"/>
          </p:cNvSpPr>
          <p:nvPr>
            <p:ph sz="quarter" idx="4"/>
          </p:nvPr>
        </p:nvSpPr>
        <p:spPr>
          <a:xfrm>
            <a:off x="14631830" y="11418094"/>
            <a:ext cx="12731591" cy="20744262"/>
          </a:xfrm>
        </p:spPr>
        <p:txBody>
          <a:bodyPr/>
          <a:lstStyle>
            <a:lvl1pPr>
              <a:defRPr sz="9700"/>
            </a:lvl1pPr>
            <a:lvl2pPr>
              <a:defRPr sz="8100"/>
            </a:lvl2pPr>
            <a:lvl3pPr>
              <a:defRPr sz="7300"/>
            </a:lvl3pPr>
            <a:lvl4pPr>
              <a:defRPr sz="6500"/>
            </a:lvl4pPr>
            <a:lvl5pPr>
              <a:defRPr sz="6500"/>
            </a:lvl5pPr>
            <a:lvl6pPr>
              <a:defRPr sz="6500"/>
            </a:lvl6pPr>
            <a:lvl7pPr>
              <a:defRPr sz="6500"/>
            </a:lvl7pPr>
            <a:lvl8pPr>
              <a:defRPr sz="6500"/>
            </a:lvl8pPr>
            <a:lvl9pPr>
              <a:defRPr sz="65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1048644" name="6 Marcador de fecha"/>
          <p:cNvSpPr>
            <a:spLocks noGrp="1"/>
          </p:cNvSpPr>
          <p:nvPr>
            <p:ph type="dt" sz="half" idx="10"/>
          </p:nvPr>
        </p:nvSpPr>
        <p:spPr/>
        <p:txBody>
          <a:bodyPr/>
          <a:p>
            <a:fld id="{D420A1A9-8871-469B-9AFE-42C7B039F3DC}" type="datetimeFigureOut">
              <a:rPr lang="es-ES" smtClean="0"/>
              <a:t>08/04/2025</a:t>
            </a:fld>
            <a:endParaRPr lang="es-ES"/>
          </a:p>
        </p:txBody>
      </p:sp>
      <p:sp>
        <p:nvSpPr>
          <p:cNvPr id="1048645" name="7 Marcador de pie de página"/>
          <p:cNvSpPr>
            <a:spLocks noGrp="1"/>
          </p:cNvSpPr>
          <p:nvPr>
            <p:ph type="ftr" sz="quarter" idx="11"/>
          </p:nvPr>
        </p:nvSpPr>
        <p:spPr/>
        <p:txBody>
          <a:bodyPr/>
          <a:p>
            <a:endParaRPr lang="es-ES"/>
          </a:p>
        </p:txBody>
      </p:sp>
      <p:sp>
        <p:nvSpPr>
          <p:cNvPr id="1048646" name="8 Marcador de número de diapositiva"/>
          <p:cNvSpPr>
            <a:spLocks noGrp="1"/>
          </p:cNvSpPr>
          <p:nvPr>
            <p:ph type="sldNum" sz="quarter" idx="12"/>
          </p:nvPr>
        </p:nvSpPr>
        <p:spPr/>
        <p:txBody>
          <a:bodyPr/>
          <a:p>
            <a:fld id="{592E1AAB-64FC-4E22-86F8-0A832EA4E953}" type="slidenum">
              <a:rPr lang="es-ES" smtClean="0"/>
              <a:t>‹Nº›</a:t>
            </a:fld>
            <a:endParaRPr lang="es-E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type="titleOnly">
  <p:cSld name="Sólo el título">
    <p:spTree>
      <p:nvGrpSpPr>
        <p:cNvPr id="17" name=""/>
        <p:cNvGrpSpPr/>
        <p:nvPr/>
      </p:nvGrpSpPr>
      <p:grpSpPr>
        <a:xfrm>
          <a:off x="0" y="0"/>
          <a:ext cx="0" cy="0"/>
          <a:chOff x="0" y="0"/>
          <a:chExt cx="0" cy="0"/>
        </a:xfrm>
      </p:grpSpPr>
      <p:sp>
        <p:nvSpPr>
          <p:cNvPr id="1048603" name="1 Título"/>
          <p:cNvSpPr>
            <a:spLocks noGrp="1"/>
          </p:cNvSpPr>
          <p:nvPr>
            <p:ph type="title"/>
          </p:nvPr>
        </p:nvSpPr>
        <p:spPr/>
        <p:txBody>
          <a:bodyPr/>
          <a:p>
            <a:r>
              <a:rPr lang="es-ES"/>
              <a:t>Haga clic para modificar el estilo de título del patrón</a:t>
            </a:r>
          </a:p>
        </p:txBody>
      </p:sp>
      <p:sp>
        <p:nvSpPr>
          <p:cNvPr id="1048604" name="2 Marcador de fecha"/>
          <p:cNvSpPr>
            <a:spLocks noGrp="1"/>
          </p:cNvSpPr>
          <p:nvPr>
            <p:ph type="dt" sz="half" idx="10"/>
          </p:nvPr>
        </p:nvSpPr>
        <p:spPr/>
        <p:txBody>
          <a:bodyPr/>
          <a:p>
            <a:fld id="{D420A1A9-8871-469B-9AFE-42C7B039F3DC}" type="datetimeFigureOut">
              <a:rPr lang="es-ES" smtClean="0"/>
              <a:t>08/04/2025</a:t>
            </a:fld>
            <a:endParaRPr lang="es-ES"/>
          </a:p>
        </p:txBody>
      </p:sp>
      <p:sp>
        <p:nvSpPr>
          <p:cNvPr id="1048605" name="3 Marcador de pie de página"/>
          <p:cNvSpPr>
            <a:spLocks noGrp="1"/>
          </p:cNvSpPr>
          <p:nvPr>
            <p:ph type="ftr" sz="quarter" idx="11"/>
          </p:nvPr>
        </p:nvSpPr>
        <p:spPr/>
        <p:txBody>
          <a:bodyPr/>
          <a:p>
            <a:endParaRPr lang="es-ES"/>
          </a:p>
        </p:txBody>
      </p:sp>
      <p:sp>
        <p:nvSpPr>
          <p:cNvPr id="1048606" name="4 Marcador de número de diapositiva"/>
          <p:cNvSpPr>
            <a:spLocks noGrp="1"/>
          </p:cNvSpPr>
          <p:nvPr>
            <p:ph type="sldNum" sz="quarter" idx="12"/>
          </p:nvPr>
        </p:nvSpPr>
        <p:spPr/>
        <p:txBody>
          <a:bodyPr/>
          <a:p>
            <a:fld id="{592E1AAB-64FC-4E22-86F8-0A832EA4E953}" type="slidenum">
              <a:rPr lang="es-ES" smtClean="0"/>
              <a:t>‹Nº›</a:t>
            </a:fld>
            <a:endParaRPr lang="es-E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type="blank">
  <p:cSld name="En blanco">
    <p:spTree>
      <p:nvGrpSpPr>
        <p:cNvPr id="25" name=""/>
        <p:cNvGrpSpPr/>
        <p:nvPr/>
      </p:nvGrpSpPr>
      <p:grpSpPr>
        <a:xfrm>
          <a:off x="0" y="0"/>
          <a:ext cx="0" cy="0"/>
          <a:chOff x="0" y="0"/>
          <a:chExt cx="0" cy="0"/>
        </a:xfrm>
      </p:grpSpPr>
      <p:sp>
        <p:nvSpPr>
          <p:cNvPr id="1048647" name="1 Marcador de fecha"/>
          <p:cNvSpPr>
            <a:spLocks noGrp="1"/>
          </p:cNvSpPr>
          <p:nvPr>
            <p:ph type="dt" sz="half" idx="10"/>
          </p:nvPr>
        </p:nvSpPr>
        <p:spPr/>
        <p:txBody>
          <a:bodyPr/>
          <a:p>
            <a:fld id="{D420A1A9-8871-469B-9AFE-42C7B039F3DC}" type="datetimeFigureOut">
              <a:rPr lang="es-ES" smtClean="0"/>
              <a:t>08/04/2025</a:t>
            </a:fld>
            <a:endParaRPr lang="es-ES"/>
          </a:p>
        </p:txBody>
      </p:sp>
      <p:sp>
        <p:nvSpPr>
          <p:cNvPr id="1048648" name="2 Marcador de pie de página"/>
          <p:cNvSpPr>
            <a:spLocks noGrp="1"/>
          </p:cNvSpPr>
          <p:nvPr>
            <p:ph type="ftr" sz="quarter" idx="11"/>
          </p:nvPr>
        </p:nvSpPr>
        <p:spPr/>
        <p:txBody>
          <a:bodyPr/>
          <a:p>
            <a:endParaRPr lang="es-ES"/>
          </a:p>
        </p:txBody>
      </p:sp>
      <p:sp>
        <p:nvSpPr>
          <p:cNvPr id="1048649" name="3 Marcador de número de diapositiva"/>
          <p:cNvSpPr>
            <a:spLocks noGrp="1"/>
          </p:cNvSpPr>
          <p:nvPr>
            <p:ph type="sldNum" sz="quarter" idx="12"/>
          </p:nvPr>
        </p:nvSpPr>
        <p:spPr/>
        <p:txBody>
          <a:bodyPr/>
          <a:p>
            <a:fld id="{592E1AAB-64FC-4E22-86F8-0A832EA4E953}" type="slidenum">
              <a:rPr lang="es-ES" smtClean="0"/>
              <a:t>‹Nº›</a:t>
            </a:fld>
            <a:endParaRPr lang="es-E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type="objTx">
  <p:cSld name="Contenido con título">
    <p:spTree>
      <p:nvGrpSpPr>
        <p:cNvPr id="26" name=""/>
        <p:cNvGrpSpPr/>
        <p:nvPr/>
      </p:nvGrpSpPr>
      <p:grpSpPr>
        <a:xfrm>
          <a:off x="0" y="0"/>
          <a:ext cx="0" cy="0"/>
          <a:chOff x="0" y="0"/>
          <a:chExt cx="0" cy="0"/>
        </a:xfrm>
      </p:grpSpPr>
      <p:sp>
        <p:nvSpPr>
          <p:cNvPr id="1048650" name="1 Título"/>
          <p:cNvSpPr>
            <a:spLocks noGrp="1"/>
          </p:cNvSpPr>
          <p:nvPr>
            <p:ph type="title"/>
          </p:nvPr>
        </p:nvSpPr>
        <p:spPr>
          <a:xfrm>
            <a:off x="1440182" y="1433512"/>
            <a:ext cx="9476186" cy="6100763"/>
          </a:xfrm>
        </p:spPr>
        <p:txBody>
          <a:bodyPr anchor="b"/>
          <a:lstStyle>
            <a:lvl1pPr algn="l">
              <a:defRPr b="1" sz="8100"/>
            </a:lvl1pPr>
          </a:lstStyle>
          <a:p>
            <a:r>
              <a:rPr lang="es-ES"/>
              <a:t>Haga clic para modificar el estilo de título del patrón</a:t>
            </a:r>
          </a:p>
        </p:txBody>
      </p:sp>
      <p:sp>
        <p:nvSpPr>
          <p:cNvPr id="1048651" name="2 Marcador de contenido"/>
          <p:cNvSpPr>
            <a:spLocks noGrp="1"/>
          </p:cNvSpPr>
          <p:nvPr>
            <p:ph idx="1"/>
          </p:nvPr>
        </p:nvSpPr>
        <p:spPr>
          <a:xfrm>
            <a:off x="11261407" y="1433515"/>
            <a:ext cx="16102013" cy="30728843"/>
          </a:xfrm>
        </p:spPr>
        <p:txBody>
          <a:bodyPr/>
          <a:lstStyle>
            <a:lvl1pPr>
              <a:defRPr sz="13000"/>
            </a:lvl1pPr>
            <a:lvl2pPr>
              <a:defRPr sz="11300"/>
            </a:lvl2pPr>
            <a:lvl3pPr>
              <a:defRPr sz="9700"/>
            </a:lvl3pPr>
            <a:lvl4pPr>
              <a:defRPr sz="8100"/>
            </a:lvl4pPr>
            <a:lvl5pPr>
              <a:defRPr sz="8100"/>
            </a:lvl5pPr>
            <a:lvl6pPr>
              <a:defRPr sz="8100"/>
            </a:lvl6pPr>
            <a:lvl7pPr>
              <a:defRPr sz="8100"/>
            </a:lvl7pPr>
            <a:lvl8pPr>
              <a:defRPr sz="8100"/>
            </a:lvl8pPr>
            <a:lvl9pPr>
              <a:defRPr sz="81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1048652" name="3 Marcador de texto"/>
          <p:cNvSpPr>
            <a:spLocks noGrp="1"/>
          </p:cNvSpPr>
          <p:nvPr>
            <p:ph type="body" sz="half" idx="2"/>
          </p:nvPr>
        </p:nvSpPr>
        <p:spPr>
          <a:xfrm>
            <a:off x="1440182" y="7534278"/>
            <a:ext cx="9476186" cy="24628081"/>
          </a:xfrm>
        </p:spPr>
        <p:txBody>
          <a:bodyPr/>
          <a:lstStyle>
            <a:lvl1pPr indent="0" marL="0">
              <a:buNone/>
              <a:defRPr sz="5700"/>
            </a:lvl1pPr>
            <a:lvl2pPr indent="0" marL="1851660">
              <a:buNone/>
              <a:defRPr sz="4900"/>
            </a:lvl2pPr>
            <a:lvl3pPr indent="0" marL="3703320">
              <a:buNone/>
              <a:defRPr sz="4100"/>
            </a:lvl3pPr>
            <a:lvl4pPr indent="0" marL="5554980">
              <a:buNone/>
              <a:defRPr sz="3600"/>
            </a:lvl4pPr>
            <a:lvl5pPr indent="0" marL="7406640">
              <a:buNone/>
              <a:defRPr sz="3600"/>
            </a:lvl5pPr>
            <a:lvl6pPr indent="0" marL="9258300">
              <a:buNone/>
              <a:defRPr sz="3600"/>
            </a:lvl6pPr>
            <a:lvl7pPr indent="0" marL="11109960">
              <a:buNone/>
              <a:defRPr sz="3600"/>
            </a:lvl7pPr>
            <a:lvl8pPr indent="0" marL="12961620">
              <a:buNone/>
              <a:defRPr sz="3600"/>
            </a:lvl8pPr>
            <a:lvl9pPr indent="0" marL="14813280">
              <a:buNone/>
              <a:defRPr sz="3600"/>
            </a:lvl9pPr>
          </a:lstStyle>
          <a:p>
            <a:pPr lvl="0"/>
            <a:r>
              <a:rPr lang="es-ES"/>
              <a:t>Haga clic para modificar el estilo de texto del patrón</a:t>
            </a:r>
          </a:p>
        </p:txBody>
      </p:sp>
      <p:sp>
        <p:nvSpPr>
          <p:cNvPr id="1048653" name="4 Marcador de fecha"/>
          <p:cNvSpPr>
            <a:spLocks noGrp="1"/>
          </p:cNvSpPr>
          <p:nvPr>
            <p:ph type="dt" sz="half" idx="10"/>
          </p:nvPr>
        </p:nvSpPr>
        <p:spPr/>
        <p:txBody>
          <a:bodyPr/>
          <a:p>
            <a:fld id="{D420A1A9-8871-469B-9AFE-42C7B039F3DC}" type="datetimeFigureOut">
              <a:rPr lang="es-ES" smtClean="0"/>
              <a:t>08/04/2025</a:t>
            </a:fld>
            <a:endParaRPr lang="es-ES"/>
          </a:p>
        </p:txBody>
      </p:sp>
      <p:sp>
        <p:nvSpPr>
          <p:cNvPr id="1048654" name="5 Marcador de pie de página"/>
          <p:cNvSpPr>
            <a:spLocks noGrp="1"/>
          </p:cNvSpPr>
          <p:nvPr>
            <p:ph type="ftr" sz="quarter" idx="11"/>
          </p:nvPr>
        </p:nvSpPr>
        <p:spPr/>
        <p:txBody>
          <a:bodyPr/>
          <a:p>
            <a:endParaRPr lang="es-ES"/>
          </a:p>
        </p:txBody>
      </p:sp>
      <p:sp>
        <p:nvSpPr>
          <p:cNvPr id="1048655" name="6 Marcador de número de diapositiva"/>
          <p:cNvSpPr>
            <a:spLocks noGrp="1"/>
          </p:cNvSpPr>
          <p:nvPr>
            <p:ph type="sldNum" sz="quarter" idx="12"/>
          </p:nvPr>
        </p:nvSpPr>
        <p:spPr/>
        <p:txBody>
          <a:bodyPr/>
          <a:p>
            <a:fld id="{592E1AAB-64FC-4E22-86F8-0A832EA4E953}" type="slidenum">
              <a:rPr lang="es-ES" smtClean="0"/>
              <a:t>‹Nº›</a:t>
            </a:fld>
            <a:endParaRPr lang="es-E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type="picTx">
  <p:cSld name="Imagen con título">
    <p:spTree>
      <p:nvGrpSpPr>
        <p:cNvPr id="20" name=""/>
        <p:cNvGrpSpPr/>
        <p:nvPr/>
      </p:nvGrpSpPr>
      <p:grpSpPr>
        <a:xfrm>
          <a:off x="0" y="0"/>
          <a:ext cx="0" cy="0"/>
          <a:chOff x="0" y="0"/>
          <a:chExt cx="0" cy="0"/>
        </a:xfrm>
      </p:grpSpPr>
      <p:sp>
        <p:nvSpPr>
          <p:cNvPr id="1048617" name="1 Título"/>
          <p:cNvSpPr>
            <a:spLocks noGrp="1"/>
          </p:cNvSpPr>
          <p:nvPr>
            <p:ph type="title"/>
          </p:nvPr>
        </p:nvSpPr>
        <p:spPr>
          <a:xfrm>
            <a:off x="5645707" y="25203150"/>
            <a:ext cx="17282160" cy="2975375"/>
          </a:xfrm>
        </p:spPr>
        <p:txBody>
          <a:bodyPr anchor="b"/>
          <a:lstStyle>
            <a:lvl1pPr algn="l">
              <a:defRPr b="1" sz="8100"/>
            </a:lvl1pPr>
          </a:lstStyle>
          <a:p>
            <a:r>
              <a:rPr lang="es-ES"/>
              <a:t>Haga clic para modificar el estilo de título del patrón</a:t>
            </a:r>
          </a:p>
        </p:txBody>
      </p:sp>
      <p:sp>
        <p:nvSpPr>
          <p:cNvPr id="1048618" name="2 Marcador de posición de imagen"/>
          <p:cNvSpPr>
            <a:spLocks noGrp="1"/>
          </p:cNvSpPr>
          <p:nvPr>
            <p:ph type="pic" idx="1"/>
          </p:nvPr>
        </p:nvSpPr>
        <p:spPr>
          <a:xfrm>
            <a:off x="5645707" y="3217069"/>
            <a:ext cx="17282160" cy="21602700"/>
          </a:xfrm>
        </p:spPr>
        <p:txBody>
          <a:bodyPr/>
          <a:lstStyle>
            <a:lvl1pPr indent="0" marL="0">
              <a:buNone/>
              <a:defRPr sz="13000"/>
            </a:lvl1pPr>
            <a:lvl2pPr indent="0" marL="1851660">
              <a:buNone/>
              <a:defRPr sz="11300"/>
            </a:lvl2pPr>
            <a:lvl3pPr indent="0" marL="3703320">
              <a:buNone/>
              <a:defRPr sz="9700"/>
            </a:lvl3pPr>
            <a:lvl4pPr indent="0" marL="5554980">
              <a:buNone/>
              <a:defRPr sz="8100"/>
            </a:lvl4pPr>
            <a:lvl5pPr indent="0" marL="7406640">
              <a:buNone/>
              <a:defRPr sz="8100"/>
            </a:lvl5pPr>
            <a:lvl6pPr indent="0" marL="9258300">
              <a:buNone/>
              <a:defRPr sz="8100"/>
            </a:lvl6pPr>
            <a:lvl7pPr indent="0" marL="11109960">
              <a:buNone/>
              <a:defRPr sz="8100"/>
            </a:lvl7pPr>
            <a:lvl8pPr indent="0" marL="12961620">
              <a:buNone/>
              <a:defRPr sz="8100"/>
            </a:lvl8pPr>
            <a:lvl9pPr indent="0" marL="14813280">
              <a:buNone/>
              <a:defRPr sz="8100"/>
            </a:lvl9pPr>
          </a:lstStyle>
          <a:p>
            <a:endParaRPr lang="es-ES"/>
          </a:p>
        </p:txBody>
      </p:sp>
      <p:sp>
        <p:nvSpPr>
          <p:cNvPr id="1048619" name="3 Marcador de texto"/>
          <p:cNvSpPr>
            <a:spLocks noGrp="1"/>
          </p:cNvSpPr>
          <p:nvPr>
            <p:ph type="body" sz="half" idx="2"/>
          </p:nvPr>
        </p:nvSpPr>
        <p:spPr>
          <a:xfrm>
            <a:off x="5645707" y="28178524"/>
            <a:ext cx="17282160" cy="4225526"/>
          </a:xfrm>
        </p:spPr>
        <p:txBody>
          <a:bodyPr/>
          <a:lstStyle>
            <a:lvl1pPr indent="0" marL="0">
              <a:buNone/>
              <a:defRPr sz="5700"/>
            </a:lvl1pPr>
            <a:lvl2pPr indent="0" marL="1851660">
              <a:buNone/>
              <a:defRPr sz="4900"/>
            </a:lvl2pPr>
            <a:lvl3pPr indent="0" marL="3703320">
              <a:buNone/>
              <a:defRPr sz="4100"/>
            </a:lvl3pPr>
            <a:lvl4pPr indent="0" marL="5554980">
              <a:buNone/>
              <a:defRPr sz="3600"/>
            </a:lvl4pPr>
            <a:lvl5pPr indent="0" marL="7406640">
              <a:buNone/>
              <a:defRPr sz="3600"/>
            </a:lvl5pPr>
            <a:lvl6pPr indent="0" marL="9258300">
              <a:buNone/>
              <a:defRPr sz="3600"/>
            </a:lvl6pPr>
            <a:lvl7pPr indent="0" marL="11109960">
              <a:buNone/>
              <a:defRPr sz="3600"/>
            </a:lvl7pPr>
            <a:lvl8pPr indent="0" marL="12961620">
              <a:buNone/>
              <a:defRPr sz="3600"/>
            </a:lvl8pPr>
            <a:lvl9pPr indent="0" marL="14813280">
              <a:buNone/>
              <a:defRPr sz="3600"/>
            </a:lvl9pPr>
          </a:lstStyle>
          <a:p>
            <a:pPr lvl="0"/>
            <a:r>
              <a:rPr lang="es-ES"/>
              <a:t>Haga clic para modificar el estilo de texto del patrón</a:t>
            </a:r>
          </a:p>
        </p:txBody>
      </p:sp>
      <p:sp>
        <p:nvSpPr>
          <p:cNvPr id="1048620" name="4 Marcador de fecha"/>
          <p:cNvSpPr>
            <a:spLocks noGrp="1"/>
          </p:cNvSpPr>
          <p:nvPr>
            <p:ph type="dt" sz="half" idx="10"/>
          </p:nvPr>
        </p:nvSpPr>
        <p:spPr/>
        <p:txBody>
          <a:bodyPr/>
          <a:p>
            <a:fld id="{D420A1A9-8871-469B-9AFE-42C7B039F3DC}" type="datetimeFigureOut">
              <a:rPr lang="es-ES" smtClean="0"/>
              <a:t>08/04/2025</a:t>
            </a:fld>
            <a:endParaRPr lang="es-ES"/>
          </a:p>
        </p:txBody>
      </p:sp>
      <p:sp>
        <p:nvSpPr>
          <p:cNvPr id="1048621" name="5 Marcador de pie de página"/>
          <p:cNvSpPr>
            <a:spLocks noGrp="1"/>
          </p:cNvSpPr>
          <p:nvPr>
            <p:ph type="ftr" sz="quarter" idx="11"/>
          </p:nvPr>
        </p:nvSpPr>
        <p:spPr/>
        <p:txBody>
          <a:bodyPr/>
          <a:p>
            <a:endParaRPr lang="es-ES"/>
          </a:p>
        </p:txBody>
      </p:sp>
      <p:sp>
        <p:nvSpPr>
          <p:cNvPr id="1048622" name="6 Marcador de número de diapositiva"/>
          <p:cNvSpPr>
            <a:spLocks noGrp="1"/>
          </p:cNvSpPr>
          <p:nvPr>
            <p:ph type="sldNum" sz="quarter" idx="12"/>
          </p:nvPr>
        </p:nvSpPr>
        <p:spPr/>
        <p:txBody>
          <a:bodyPr/>
          <a:p>
            <a:fld id="{592E1AAB-64FC-4E22-86F8-0A832EA4E953}" type="slidenum">
              <a:rPr lang="es-ES" smtClean="0"/>
              <a:t>‹Nº›</a:t>
            </a:fld>
            <a:endParaRPr lang="es-ES"/>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3" name=""/>
        <p:cNvGrpSpPr/>
        <p:nvPr/>
      </p:nvGrpSpPr>
      <p:grpSpPr>
        <a:xfrm>
          <a:off x="0" y="0"/>
          <a:ext cx="0" cy="0"/>
          <a:chOff x="0" y="0"/>
          <a:chExt cx="0" cy="0"/>
        </a:xfrm>
      </p:grpSpPr>
      <p:sp>
        <p:nvSpPr>
          <p:cNvPr id="1048576" name="1 Marcador de título"/>
          <p:cNvSpPr>
            <a:spLocks noGrp="1"/>
          </p:cNvSpPr>
          <p:nvPr>
            <p:ph type="title"/>
          </p:nvPr>
        </p:nvSpPr>
        <p:spPr>
          <a:xfrm>
            <a:off x="1440180" y="1441850"/>
            <a:ext cx="25923240" cy="6000750"/>
          </a:xfrm>
          <a:prstGeom prst="rect"/>
        </p:spPr>
        <p:txBody>
          <a:bodyPr anchor="ctr" bIns="185166" lIns="370332" rIns="370332" rtlCol="0" tIns="185166" vert="horz">
            <a:normAutofit/>
          </a:bodyPr>
          <a:p>
            <a:r>
              <a:rPr lang="es-ES"/>
              <a:t>Haga clic para modificar el estilo de título del patrón</a:t>
            </a:r>
          </a:p>
        </p:txBody>
      </p:sp>
      <p:sp>
        <p:nvSpPr>
          <p:cNvPr id="1048577" name="2 Marcador de texto"/>
          <p:cNvSpPr>
            <a:spLocks noGrp="1"/>
          </p:cNvSpPr>
          <p:nvPr>
            <p:ph type="body" idx="1"/>
          </p:nvPr>
        </p:nvSpPr>
        <p:spPr>
          <a:xfrm>
            <a:off x="1440180" y="8401053"/>
            <a:ext cx="25923240" cy="23761306"/>
          </a:xfrm>
          <a:prstGeom prst="rect"/>
        </p:spPr>
        <p:txBody>
          <a:bodyPr bIns="185166" lIns="370332" rIns="370332" rtlCol="0" tIns="185166" vert="horz">
            <a:normAutofit/>
          </a:bodyPr>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1048578" name="3 Marcador de fecha"/>
          <p:cNvSpPr>
            <a:spLocks noGrp="1"/>
          </p:cNvSpPr>
          <p:nvPr>
            <p:ph type="dt" sz="half" idx="2"/>
          </p:nvPr>
        </p:nvSpPr>
        <p:spPr>
          <a:xfrm>
            <a:off x="1440180" y="33370840"/>
            <a:ext cx="6720840" cy="1916906"/>
          </a:xfrm>
          <a:prstGeom prst="rect"/>
        </p:spPr>
        <p:txBody>
          <a:bodyPr anchor="ctr" bIns="185166" lIns="370332" rIns="370332" rtlCol="0" tIns="185166" vert="horz"/>
          <a:lstStyle>
            <a:lvl1pPr algn="l">
              <a:defRPr sz="4900">
                <a:solidFill>
                  <a:schemeClr val="tx1">
                    <a:tint val="75000"/>
                  </a:schemeClr>
                </a:solidFill>
              </a:defRPr>
            </a:lvl1pPr>
          </a:lstStyle>
          <a:p>
            <a:fld id="{D420A1A9-8871-469B-9AFE-42C7B039F3DC}" type="datetimeFigureOut">
              <a:rPr lang="es-ES" smtClean="0"/>
              <a:t>08/04/2025</a:t>
            </a:fld>
            <a:endParaRPr lang="es-ES"/>
          </a:p>
        </p:txBody>
      </p:sp>
      <p:sp>
        <p:nvSpPr>
          <p:cNvPr id="1048579" name="4 Marcador de pie de página"/>
          <p:cNvSpPr>
            <a:spLocks noGrp="1"/>
          </p:cNvSpPr>
          <p:nvPr>
            <p:ph type="ftr" sz="quarter" idx="3"/>
          </p:nvPr>
        </p:nvSpPr>
        <p:spPr>
          <a:xfrm>
            <a:off x="9841230" y="33370840"/>
            <a:ext cx="9121140" cy="1916906"/>
          </a:xfrm>
          <a:prstGeom prst="rect"/>
        </p:spPr>
        <p:txBody>
          <a:bodyPr anchor="ctr" bIns="185166" lIns="370332" rIns="370332" rtlCol="0" tIns="185166" vert="horz"/>
          <a:lstStyle>
            <a:lvl1pPr algn="ctr">
              <a:defRPr sz="4900">
                <a:solidFill>
                  <a:schemeClr val="tx1">
                    <a:tint val="75000"/>
                  </a:schemeClr>
                </a:solidFill>
              </a:defRPr>
            </a:lvl1pPr>
          </a:lstStyle>
          <a:p>
            <a:endParaRPr lang="es-ES"/>
          </a:p>
        </p:txBody>
      </p:sp>
      <p:sp>
        <p:nvSpPr>
          <p:cNvPr id="1048580" name="5 Marcador de número de diapositiva"/>
          <p:cNvSpPr>
            <a:spLocks noGrp="1"/>
          </p:cNvSpPr>
          <p:nvPr>
            <p:ph type="sldNum" sz="quarter" idx="4"/>
          </p:nvPr>
        </p:nvSpPr>
        <p:spPr>
          <a:xfrm>
            <a:off x="20642580" y="33370840"/>
            <a:ext cx="6720840" cy="1916906"/>
          </a:xfrm>
          <a:prstGeom prst="rect"/>
        </p:spPr>
        <p:txBody>
          <a:bodyPr anchor="ctr" bIns="185166" lIns="370332" rIns="370332" rtlCol="0" tIns="185166" vert="horz"/>
          <a:lstStyle>
            <a:lvl1pPr algn="r">
              <a:defRPr sz="4900">
                <a:solidFill>
                  <a:schemeClr val="tx1">
                    <a:tint val="75000"/>
                  </a:schemeClr>
                </a:solidFill>
              </a:defRPr>
            </a:lvl1pPr>
          </a:lstStyle>
          <a:p>
            <a:fld id="{592E1AAB-64FC-4E22-86F8-0A832EA4E953}" type="slidenum">
              <a:rPr lang="es-ES" smtClean="0"/>
              <a:t>‹Nº›</a:t>
            </a:fld>
            <a:endParaRPr lang="es-ES"/>
          </a:p>
        </p:txBody>
      </p:sp>
    </p:spTree>
  </p:cSld>
  <p:clrMap accent1="accent1" accent2="accent2" accent3="accent3" accent4="accent4" accent5="accent5" accent6="accent6" bg1="lt1" bg2="lt2" tx1="dk1" tx2="dk2"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3703320" eaLnBrk="1" hangingPunct="1" latinLnBrk="0" rtl="0">
        <a:spcBef>
          <a:spcPct val="0"/>
        </a:spcBef>
        <a:buNone/>
        <a:defRPr sz="17800" kern="1200">
          <a:solidFill>
            <a:schemeClr val="tx1"/>
          </a:solidFill>
          <a:latin typeface="+mj-lt"/>
          <a:ea typeface="+mj-ea"/>
          <a:cs typeface="+mj-cs"/>
        </a:defRPr>
      </a:lvl1pPr>
    </p:titleStyle>
    <p:bodyStyle>
      <a:lvl1pPr algn="l" defTabSz="3703320" eaLnBrk="1" hangingPunct="1" indent="-1388745" latinLnBrk="0" marL="1388745" rtl="0">
        <a:spcBef>
          <a:spcPct val="20000"/>
        </a:spcBef>
        <a:buFont typeface="Arial" panose="020B0604020202020204" pitchFamily="34" charset="0"/>
        <a:buChar char="•"/>
        <a:defRPr sz="13000" kern="1200">
          <a:solidFill>
            <a:schemeClr val="tx1"/>
          </a:solidFill>
          <a:latin typeface="+mn-lt"/>
          <a:ea typeface="+mn-ea"/>
          <a:cs typeface="+mn-cs"/>
        </a:defRPr>
      </a:lvl1pPr>
      <a:lvl2pPr algn="l" defTabSz="3703320" eaLnBrk="1" hangingPunct="1" indent="-1157288" latinLnBrk="0" marL="3008948" rtl="0">
        <a:spcBef>
          <a:spcPct val="20000"/>
        </a:spcBef>
        <a:buFont typeface="Arial" panose="020B0604020202020204" pitchFamily="34" charset="0"/>
        <a:buChar char="–"/>
        <a:defRPr sz="11300" kern="1200">
          <a:solidFill>
            <a:schemeClr val="tx1"/>
          </a:solidFill>
          <a:latin typeface="+mn-lt"/>
          <a:ea typeface="+mn-ea"/>
          <a:cs typeface="+mn-cs"/>
        </a:defRPr>
      </a:lvl2pPr>
      <a:lvl3pPr algn="l" defTabSz="3703320" eaLnBrk="1" hangingPunct="1" indent="-925830" latinLnBrk="0" marL="4629150" rtl="0">
        <a:spcBef>
          <a:spcPct val="20000"/>
        </a:spcBef>
        <a:buFont typeface="Arial" panose="020B0604020202020204" pitchFamily="34" charset="0"/>
        <a:buChar char="•"/>
        <a:defRPr sz="9700" kern="1200">
          <a:solidFill>
            <a:schemeClr val="tx1"/>
          </a:solidFill>
          <a:latin typeface="+mn-lt"/>
          <a:ea typeface="+mn-ea"/>
          <a:cs typeface="+mn-cs"/>
        </a:defRPr>
      </a:lvl3pPr>
      <a:lvl4pPr algn="l" defTabSz="3703320" eaLnBrk="1" hangingPunct="1" indent="-925830" latinLnBrk="0" marL="6480810" rtl="0">
        <a:spcBef>
          <a:spcPct val="20000"/>
        </a:spcBef>
        <a:buFont typeface="Arial" panose="020B0604020202020204" pitchFamily="34" charset="0"/>
        <a:buChar char="–"/>
        <a:defRPr sz="8100" kern="1200">
          <a:solidFill>
            <a:schemeClr val="tx1"/>
          </a:solidFill>
          <a:latin typeface="+mn-lt"/>
          <a:ea typeface="+mn-ea"/>
          <a:cs typeface="+mn-cs"/>
        </a:defRPr>
      </a:lvl4pPr>
      <a:lvl5pPr algn="l" defTabSz="3703320" eaLnBrk="1" hangingPunct="1" indent="-925830" latinLnBrk="0" marL="8332470" rtl="0">
        <a:spcBef>
          <a:spcPct val="20000"/>
        </a:spcBef>
        <a:buFont typeface="Arial" panose="020B0604020202020204" pitchFamily="34" charset="0"/>
        <a:buChar char="»"/>
        <a:defRPr sz="8100" kern="1200">
          <a:solidFill>
            <a:schemeClr val="tx1"/>
          </a:solidFill>
          <a:latin typeface="+mn-lt"/>
          <a:ea typeface="+mn-ea"/>
          <a:cs typeface="+mn-cs"/>
        </a:defRPr>
      </a:lvl5pPr>
      <a:lvl6pPr algn="l" defTabSz="3703320" eaLnBrk="1" hangingPunct="1" indent="-925830" latinLnBrk="0" marL="10184130" rtl="0">
        <a:spcBef>
          <a:spcPct val="20000"/>
        </a:spcBef>
        <a:buFont typeface="Arial" panose="020B0604020202020204" pitchFamily="34" charset="0"/>
        <a:buChar char="•"/>
        <a:defRPr sz="8100" kern="1200">
          <a:solidFill>
            <a:schemeClr val="tx1"/>
          </a:solidFill>
          <a:latin typeface="+mn-lt"/>
          <a:ea typeface="+mn-ea"/>
          <a:cs typeface="+mn-cs"/>
        </a:defRPr>
      </a:lvl6pPr>
      <a:lvl7pPr algn="l" defTabSz="3703320" eaLnBrk="1" hangingPunct="1" indent="-925830" latinLnBrk="0" marL="12035790" rtl="0">
        <a:spcBef>
          <a:spcPct val="20000"/>
        </a:spcBef>
        <a:buFont typeface="Arial" panose="020B0604020202020204" pitchFamily="34" charset="0"/>
        <a:buChar char="•"/>
        <a:defRPr sz="8100" kern="1200">
          <a:solidFill>
            <a:schemeClr val="tx1"/>
          </a:solidFill>
          <a:latin typeface="+mn-lt"/>
          <a:ea typeface="+mn-ea"/>
          <a:cs typeface="+mn-cs"/>
        </a:defRPr>
      </a:lvl7pPr>
      <a:lvl8pPr algn="l" defTabSz="3703320" eaLnBrk="1" hangingPunct="1" indent="-925830" latinLnBrk="0" marL="13887450" rtl="0">
        <a:spcBef>
          <a:spcPct val="20000"/>
        </a:spcBef>
        <a:buFont typeface="Arial" panose="020B0604020202020204" pitchFamily="34" charset="0"/>
        <a:buChar char="•"/>
        <a:defRPr sz="8100" kern="1200">
          <a:solidFill>
            <a:schemeClr val="tx1"/>
          </a:solidFill>
          <a:latin typeface="+mn-lt"/>
          <a:ea typeface="+mn-ea"/>
          <a:cs typeface="+mn-cs"/>
        </a:defRPr>
      </a:lvl8pPr>
      <a:lvl9pPr algn="l" defTabSz="3703320" eaLnBrk="1" hangingPunct="1" indent="-925830" latinLnBrk="0" marL="15739110" rtl="0">
        <a:spcBef>
          <a:spcPct val="20000"/>
        </a:spcBef>
        <a:buFont typeface="Arial" panose="020B0604020202020204" pitchFamily="34" charset="0"/>
        <a:buChar char="•"/>
        <a:defRPr sz="8100" kern="1200">
          <a:solidFill>
            <a:schemeClr val="tx1"/>
          </a:solidFill>
          <a:latin typeface="+mn-lt"/>
          <a:ea typeface="+mn-ea"/>
          <a:cs typeface="+mn-cs"/>
        </a:defRPr>
      </a:lvl9pPr>
    </p:bodyStyle>
    <p:otherStyle>
      <a:defPPr>
        <a:defRPr lang="es-ES"/>
      </a:defPPr>
      <a:lvl1pPr algn="l" defTabSz="3703320" eaLnBrk="1" hangingPunct="1" latinLnBrk="0" marL="0" rtl="0">
        <a:defRPr sz="7300" kern="1200">
          <a:solidFill>
            <a:schemeClr val="tx1"/>
          </a:solidFill>
          <a:latin typeface="+mn-lt"/>
          <a:ea typeface="+mn-ea"/>
          <a:cs typeface="+mn-cs"/>
        </a:defRPr>
      </a:lvl1pPr>
      <a:lvl2pPr algn="l" defTabSz="3703320" eaLnBrk="1" hangingPunct="1" latinLnBrk="0" marL="1851660" rtl="0">
        <a:defRPr sz="7300" kern="1200">
          <a:solidFill>
            <a:schemeClr val="tx1"/>
          </a:solidFill>
          <a:latin typeface="+mn-lt"/>
          <a:ea typeface="+mn-ea"/>
          <a:cs typeface="+mn-cs"/>
        </a:defRPr>
      </a:lvl2pPr>
      <a:lvl3pPr algn="l" defTabSz="3703320" eaLnBrk="1" hangingPunct="1" latinLnBrk="0" marL="3703320" rtl="0">
        <a:defRPr sz="7300" kern="1200">
          <a:solidFill>
            <a:schemeClr val="tx1"/>
          </a:solidFill>
          <a:latin typeface="+mn-lt"/>
          <a:ea typeface="+mn-ea"/>
          <a:cs typeface="+mn-cs"/>
        </a:defRPr>
      </a:lvl3pPr>
      <a:lvl4pPr algn="l" defTabSz="3703320" eaLnBrk="1" hangingPunct="1" latinLnBrk="0" marL="5554980" rtl="0">
        <a:defRPr sz="7300" kern="1200">
          <a:solidFill>
            <a:schemeClr val="tx1"/>
          </a:solidFill>
          <a:latin typeface="+mn-lt"/>
          <a:ea typeface="+mn-ea"/>
          <a:cs typeface="+mn-cs"/>
        </a:defRPr>
      </a:lvl4pPr>
      <a:lvl5pPr algn="l" defTabSz="3703320" eaLnBrk="1" hangingPunct="1" latinLnBrk="0" marL="7406640" rtl="0">
        <a:defRPr sz="7300" kern="1200">
          <a:solidFill>
            <a:schemeClr val="tx1"/>
          </a:solidFill>
          <a:latin typeface="+mn-lt"/>
          <a:ea typeface="+mn-ea"/>
          <a:cs typeface="+mn-cs"/>
        </a:defRPr>
      </a:lvl5pPr>
      <a:lvl6pPr algn="l" defTabSz="3703320" eaLnBrk="1" hangingPunct="1" latinLnBrk="0" marL="9258300" rtl="0">
        <a:defRPr sz="7300" kern="1200">
          <a:solidFill>
            <a:schemeClr val="tx1"/>
          </a:solidFill>
          <a:latin typeface="+mn-lt"/>
          <a:ea typeface="+mn-ea"/>
          <a:cs typeface="+mn-cs"/>
        </a:defRPr>
      </a:lvl6pPr>
      <a:lvl7pPr algn="l" defTabSz="3703320" eaLnBrk="1" hangingPunct="1" latinLnBrk="0" marL="11109960" rtl="0">
        <a:defRPr sz="7300" kern="1200">
          <a:solidFill>
            <a:schemeClr val="tx1"/>
          </a:solidFill>
          <a:latin typeface="+mn-lt"/>
          <a:ea typeface="+mn-ea"/>
          <a:cs typeface="+mn-cs"/>
        </a:defRPr>
      </a:lvl7pPr>
      <a:lvl8pPr algn="l" defTabSz="3703320" eaLnBrk="1" hangingPunct="1" latinLnBrk="0" marL="12961620" rtl="0">
        <a:defRPr sz="7300" kern="1200">
          <a:solidFill>
            <a:schemeClr val="tx1"/>
          </a:solidFill>
          <a:latin typeface="+mn-lt"/>
          <a:ea typeface="+mn-ea"/>
          <a:cs typeface="+mn-cs"/>
        </a:defRPr>
      </a:lvl8pPr>
      <a:lvl9pPr algn="l" defTabSz="3703320" eaLnBrk="1" hangingPunct="1" latinLnBrk="0" marL="14813280" rtl="0">
        <a:defRPr sz="73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image" Target="../media/image1.png"/><Relationship Id="rId2" Type="http://schemas.openxmlformats.org/officeDocument/2006/relationships/image" Target="../media/image2.png"/><Relationship Id="rId3"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6" name=""/>
        <p:cNvGrpSpPr/>
        <p:nvPr/>
      </p:nvGrpSpPr>
      <p:grpSpPr>
        <a:xfrm>
          <a:off x="0" y="0"/>
          <a:ext cx="0" cy="0"/>
          <a:chOff x="0" y="0"/>
          <a:chExt cx="0" cy="0"/>
        </a:xfrm>
      </p:grpSpPr>
      <p:sp>
        <p:nvSpPr>
          <p:cNvPr id="1048586" name="Text Box 4"/>
          <p:cNvSpPr txBox="1">
            <a:spLocks noChangeArrowheads="1"/>
          </p:cNvSpPr>
          <p:nvPr/>
        </p:nvSpPr>
        <p:spPr bwMode="auto">
          <a:xfrm>
            <a:off x="13957426" y="1073191"/>
            <a:ext cx="14197902" cy="990777"/>
          </a:xfrm>
          <a:prstGeom prst="rect"/>
          <a:noFill/>
          <a:ln w="9525">
            <a:solidFill>
              <a:schemeClr val="bg1">
                <a:lumMod val="85000"/>
              </a:schemeClr>
            </a:solidFill>
            <a:miter lim="800000"/>
            <a:headEnd/>
            <a:tailEnd/>
          </a:ln>
        </p:spPr>
        <p:txBody>
          <a:bodyPr bIns="185143" lIns="370283" rIns="370283" tIns="185143" wrap="square">
            <a:spAutoFit/>
          </a:bodyPr>
          <a:lstStyle>
            <a:lvl1pPr defTabSz="4319588" eaLnBrk="0" hangingPunct="0">
              <a:spcBef>
                <a:spcPct val="20000"/>
              </a:spcBef>
              <a:buChar char="•"/>
              <a:defRPr sz="12900">
                <a:solidFill>
                  <a:schemeClr val="tx1"/>
                </a:solidFill>
                <a:latin typeface="Arial" charset="0"/>
              </a:defRPr>
            </a:lvl1pPr>
            <a:lvl2pPr defTabSz="4319588" eaLnBrk="0" hangingPunct="0" indent="-285750" marL="742950">
              <a:spcBef>
                <a:spcPct val="20000"/>
              </a:spcBef>
              <a:buChar char="–"/>
              <a:defRPr sz="11400">
                <a:solidFill>
                  <a:schemeClr val="tx1"/>
                </a:solidFill>
                <a:latin typeface="Arial" charset="0"/>
              </a:defRPr>
            </a:lvl2pPr>
            <a:lvl3pPr defTabSz="4319588" eaLnBrk="0" hangingPunct="0" indent="-228600" marL="1143000">
              <a:spcBef>
                <a:spcPct val="20000"/>
              </a:spcBef>
              <a:buChar char="•"/>
              <a:defRPr sz="9600">
                <a:solidFill>
                  <a:schemeClr val="tx1"/>
                </a:solidFill>
                <a:latin typeface="Arial" charset="0"/>
              </a:defRPr>
            </a:lvl3pPr>
            <a:lvl4pPr defTabSz="4319588" eaLnBrk="0" hangingPunct="0" indent="-228600" marL="1600200">
              <a:spcBef>
                <a:spcPct val="20000"/>
              </a:spcBef>
              <a:buChar char="–"/>
              <a:defRPr sz="8100">
                <a:solidFill>
                  <a:schemeClr val="tx1"/>
                </a:solidFill>
                <a:latin typeface="Arial" charset="0"/>
              </a:defRPr>
            </a:lvl4pPr>
            <a:lvl5pPr defTabSz="4319588" eaLnBrk="0" hangingPunct="0" indent="-228600" marL="2057400">
              <a:spcBef>
                <a:spcPct val="20000"/>
              </a:spcBef>
              <a:buChar char="»"/>
              <a:defRPr sz="8100">
                <a:solidFill>
                  <a:schemeClr val="tx1"/>
                </a:solidFill>
                <a:latin typeface="Arial" charset="0"/>
              </a:defRPr>
            </a:lvl5pPr>
            <a:lvl6pPr defTabSz="4319588" eaLnBrk="0" fontAlgn="base" hangingPunct="0" indent="-228600" marL="2514600">
              <a:spcBef>
                <a:spcPct val="20000"/>
              </a:spcBef>
              <a:spcAft>
                <a:spcPct val="0"/>
              </a:spcAft>
              <a:buChar char="»"/>
              <a:defRPr sz="8100">
                <a:solidFill>
                  <a:schemeClr val="tx1"/>
                </a:solidFill>
                <a:latin typeface="Arial" charset="0"/>
              </a:defRPr>
            </a:lvl6pPr>
            <a:lvl7pPr defTabSz="4319588" eaLnBrk="0" fontAlgn="base" hangingPunct="0" indent="-228600" marL="2971800">
              <a:spcBef>
                <a:spcPct val="20000"/>
              </a:spcBef>
              <a:spcAft>
                <a:spcPct val="0"/>
              </a:spcAft>
              <a:buChar char="»"/>
              <a:defRPr sz="8100">
                <a:solidFill>
                  <a:schemeClr val="tx1"/>
                </a:solidFill>
                <a:latin typeface="Arial" charset="0"/>
              </a:defRPr>
            </a:lvl7pPr>
            <a:lvl8pPr defTabSz="4319588" eaLnBrk="0" fontAlgn="base" hangingPunct="0" indent="-228600" marL="3429000">
              <a:spcBef>
                <a:spcPct val="20000"/>
              </a:spcBef>
              <a:spcAft>
                <a:spcPct val="0"/>
              </a:spcAft>
              <a:buChar char="»"/>
              <a:defRPr sz="8100">
                <a:solidFill>
                  <a:schemeClr val="tx1"/>
                </a:solidFill>
                <a:latin typeface="Arial" charset="0"/>
              </a:defRPr>
            </a:lvl8pPr>
            <a:lvl9pPr defTabSz="4319588" eaLnBrk="0" fontAlgn="base" hangingPunct="0" indent="-228600" marL="3886200">
              <a:spcBef>
                <a:spcPct val="20000"/>
              </a:spcBef>
              <a:spcAft>
                <a:spcPct val="0"/>
              </a:spcAft>
              <a:buChar char="»"/>
              <a:defRPr sz="8100">
                <a:solidFill>
                  <a:schemeClr val="tx1"/>
                </a:solidFill>
                <a:latin typeface="Arial" charset="0"/>
              </a:defRPr>
            </a:lvl9pPr>
          </a:lstStyle>
          <a:p>
            <a:pPr algn="ctr" eaLnBrk="1" hangingPunct="1">
              <a:spcBef>
                <a:spcPct val="0"/>
              </a:spcBef>
              <a:buFontTx/>
              <a:buNone/>
            </a:pPr>
            <a:r>
              <a:rPr altLang="es-ES" b="1" dirty="0" sz="4000" lang="es-ES_tradnl"/>
              <a:t>XV SEMINARIOCIENTÍFICO METODOLÓGICO</a:t>
            </a:r>
            <a:endParaRPr altLang="es-ES" b="1" dirty="0" sz="4000" lang="es-ES">
              <a:latin typeface="Times New Roman" pitchFamily="16" charset="0"/>
            </a:endParaRPr>
          </a:p>
        </p:txBody>
      </p:sp>
      <p:sp>
        <p:nvSpPr>
          <p:cNvPr id="1048587" name="Text Box 4"/>
          <p:cNvSpPr txBox="1">
            <a:spLocks noChangeArrowheads="1"/>
          </p:cNvSpPr>
          <p:nvPr/>
        </p:nvSpPr>
        <p:spPr bwMode="auto">
          <a:xfrm>
            <a:off x="648272" y="2592538"/>
            <a:ext cx="27507056" cy="1119587"/>
          </a:xfrm>
          <a:prstGeom prst="rect"/>
          <a:noFill/>
          <a:ln w="9525">
            <a:solidFill>
              <a:schemeClr val="bg1">
                <a:lumMod val="85000"/>
              </a:schemeClr>
            </a:solidFill>
            <a:miter lim="800000"/>
            <a:headEnd/>
            <a:tailEnd/>
          </a:ln>
        </p:spPr>
        <p:txBody>
          <a:bodyPr bIns="185143" lIns="370283" rIns="370283" tIns="185143" wrap="square">
            <a:spAutoFit/>
          </a:bodyPr>
          <a:lstStyle>
            <a:lvl1pPr defTabSz="4319588" eaLnBrk="0" hangingPunct="0">
              <a:spcBef>
                <a:spcPct val="20000"/>
              </a:spcBef>
              <a:buChar char="•"/>
              <a:defRPr sz="12900">
                <a:solidFill>
                  <a:schemeClr val="tx1"/>
                </a:solidFill>
                <a:latin typeface="Arial" charset="0"/>
              </a:defRPr>
            </a:lvl1pPr>
            <a:lvl2pPr defTabSz="4319588" eaLnBrk="0" hangingPunct="0" indent="-285750" marL="742950">
              <a:spcBef>
                <a:spcPct val="20000"/>
              </a:spcBef>
              <a:buChar char="–"/>
              <a:defRPr sz="11400">
                <a:solidFill>
                  <a:schemeClr val="tx1"/>
                </a:solidFill>
                <a:latin typeface="Arial" charset="0"/>
              </a:defRPr>
            </a:lvl2pPr>
            <a:lvl3pPr defTabSz="4319588" eaLnBrk="0" hangingPunct="0" indent="-228600" marL="1143000">
              <a:spcBef>
                <a:spcPct val="20000"/>
              </a:spcBef>
              <a:buChar char="•"/>
              <a:defRPr sz="9600">
                <a:solidFill>
                  <a:schemeClr val="tx1"/>
                </a:solidFill>
                <a:latin typeface="Arial" charset="0"/>
              </a:defRPr>
            </a:lvl3pPr>
            <a:lvl4pPr defTabSz="4319588" eaLnBrk="0" hangingPunct="0" indent="-228600" marL="1600200">
              <a:spcBef>
                <a:spcPct val="20000"/>
              </a:spcBef>
              <a:buChar char="–"/>
              <a:defRPr sz="8100">
                <a:solidFill>
                  <a:schemeClr val="tx1"/>
                </a:solidFill>
                <a:latin typeface="Arial" charset="0"/>
              </a:defRPr>
            </a:lvl4pPr>
            <a:lvl5pPr defTabSz="4319588" eaLnBrk="0" hangingPunct="0" indent="-228600" marL="2057400">
              <a:spcBef>
                <a:spcPct val="20000"/>
              </a:spcBef>
              <a:buChar char="»"/>
              <a:defRPr sz="8100">
                <a:solidFill>
                  <a:schemeClr val="tx1"/>
                </a:solidFill>
                <a:latin typeface="Arial" charset="0"/>
              </a:defRPr>
            </a:lvl5pPr>
            <a:lvl6pPr defTabSz="4319588" eaLnBrk="0" fontAlgn="base" hangingPunct="0" indent="-228600" marL="2514600">
              <a:spcBef>
                <a:spcPct val="20000"/>
              </a:spcBef>
              <a:spcAft>
                <a:spcPct val="0"/>
              </a:spcAft>
              <a:buChar char="»"/>
              <a:defRPr sz="8100">
                <a:solidFill>
                  <a:schemeClr val="tx1"/>
                </a:solidFill>
                <a:latin typeface="Arial" charset="0"/>
              </a:defRPr>
            </a:lvl6pPr>
            <a:lvl7pPr defTabSz="4319588" eaLnBrk="0" fontAlgn="base" hangingPunct="0" indent="-228600" marL="2971800">
              <a:spcBef>
                <a:spcPct val="20000"/>
              </a:spcBef>
              <a:spcAft>
                <a:spcPct val="0"/>
              </a:spcAft>
              <a:buChar char="»"/>
              <a:defRPr sz="8100">
                <a:solidFill>
                  <a:schemeClr val="tx1"/>
                </a:solidFill>
                <a:latin typeface="Arial" charset="0"/>
              </a:defRPr>
            </a:lvl7pPr>
            <a:lvl8pPr defTabSz="4319588" eaLnBrk="0" fontAlgn="base" hangingPunct="0" indent="-228600" marL="3429000">
              <a:spcBef>
                <a:spcPct val="20000"/>
              </a:spcBef>
              <a:spcAft>
                <a:spcPct val="0"/>
              </a:spcAft>
              <a:buChar char="»"/>
              <a:defRPr sz="8100">
                <a:solidFill>
                  <a:schemeClr val="tx1"/>
                </a:solidFill>
                <a:latin typeface="Arial" charset="0"/>
              </a:defRPr>
            </a:lvl8pPr>
            <a:lvl9pPr defTabSz="4319588" eaLnBrk="0" fontAlgn="base" hangingPunct="0" indent="-228600" marL="3886200">
              <a:spcBef>
                <a:spcPct val="20000"/>
              </a:spcBef>
              <a:spcAft>
                <a:spcPct val="0"/>
              </a:spcAft>
              <a:buChar char="»"/>
              <a:defRPr sz="8100">
                <a:solidFill>
                  <a:schemeClr val="tx1"/>
                </a:solidFill>
                <a:latin typeface="Arial" charset="0"/>
              </a:defRPr>
            </a:lvl9pPr>
          </a:lstStyle>
          <a:p>
            <a:pPr eaLnBrk="1" hangingPunct="1">
              <a:spcBef>
                <a:spcPct val="0"/>
              </a:spcBef>
              <a:buFontTx/>
              <a:buNone/>
            </a:pPr>
            <a:endParaRPr altLang="es-ES" b="1" dirty="0" sz="5100" lang="es-ES">
              <a:latin typeface="Times New Roman" pitchFamily="16" charset="0"/>
            </a:endParaRPr>
          </a:p>
        </p:txBody>
      </p:sp>
      <p:sp>
        <p:nvSpPr>
          <p:cNvPr id="1048588" name="Text Box 6"/>
          <p:cNvSpPr txBox="1">
            <a:spLocks noChangeArrowheads="1"/>
          </p:cNvSpPr>
          <p:nvPr/>
        </p:nvSpPr>
        <p:spPr bwMode="auto">
          <a:xfrm>
            <a:off x="685704" y="3857526"/>
            <a:ext cx="26533520" cy="2769571"/>
          </a:xfrm>
          <a:prstGeom prst="rect"/>
          <a:noFill/>
          <a:ln>
            <a:noFill/>
          </a:ln>
        </p:spPr>
        <p:txBody>
          <a:bodyPr bIns="185143" lIns="370283" rIns="370283" tIns="185143" wrap="square">
            <a:spAutoFit/>
          </a:bodyPr>
          <a:lstStyle>
            <a:lvl1pPr defTabSz="4319588">
              <a:spcBef>
                <a:spcPct val="20000"/>
              </a:spcBef>
              <a:buChar char="•"/>
              <a:defRPr sz="12900">
                <a:solidFill>
                  <a:schemeClr val="tx1"/>
                </a:solidFill>
                <a:latin typeface="Arial" charset="0"/>
              </a:defRPr>
            </a:lvl1pPr>
            <a:lvl2pPr defTabSz="4319588" indent="-285750" marL="742950">
              <a:spcBef>
                <a:spcPct val="20000"/>
              </a:spcBef>
              <a:buChar char="–"/>
              <a:defRPr sz="11400">
                <a:solidFill>
                  <a:schemeClr val="tx1"/>
                </a:solidFill>
                <a:latin typeface="Arial" charset="0"/>
              </a:defRPr>
            </a:lvl2pPr>
            <a:lvl3pPr defTabSz="4319588" indent="-228600" marL="1143000">
              <a:spcBef>
                <a:spcPct val="20000"/>
              </a:spcBef>
              <a:buChar char="•"/>
              <a:defRPr sz="9600">
                <a:solidFill>
                  <a:schemeClr val="tx1"/>
                </a:solidFill>
                <a:latin typeface="Arial" charset="0"/>
              </a:defRPr>
            </a:lvl3pPr>
            <a:lvl4pPr defTabSz="4319588" indent="-228600" marL="1600200">
              <a:spcBef>
                <a:spcPct val="20000"/>
              </a:spcBef>
              <a:buChar char="–"/>
              <a:defRPr sz="8100">
                <a:solidFill>
                  <a:schemeClr val="tx1"/>
                </a:solidFill>
                <a:latin typeface="Arial" charset="0"/>
              </a:defRPr>
            </a:lvl4pPr>
            <a:lvl5pPr defTabSz="4319588" indent="-228600" marL="2057400">
              <a:spcBef>
                <a:spcPct val="20000"/>
              </a:spcBef>
              <a:buChar char="»"/>
              <a:defRPr sz="8100">
                <a:solidFill>
                  <a:schemeClr val="tx1"/>
                </a:solidFill>
                <a:latin typeface="Arial" charset="0"/>
              </a:defRPr>
            </a:lvl5pPr>
            <a:lvl6pPr defTabSz="4319588" eaLnBrk="0" fontAlgn="base" hangingPunct="0" indent="-228600" marL="2514600">
              <a:spcBef>
                <a:spcPct val="20000"/>
              </a:spcBef>
              <a:spcAft>
                <a:spcPct val="0"/>
              </a:spcAft>
              <a:buChar char="»"/>
              <a:defRPr sz="8100">
                <a:solidFill>
                  <a:schemeClr val="tx1"/>
                </a:solidFill>
                <a:latin typeface="Arial" charset="0"/>
              </a:defRPr>
            </a:lvl6pPr>
            <a:lvl7pPr defTabSz="4319588" eaLnBrk="0" fontAlgn="base" hangingPunct="0" indent="-228600" marL="2971800">
              <a:spcBef>
                <a:spcPct val="20000"/>
              </a:spcBef>
              <a:spcAft>
                <a:spcPct val="0"/>
              </a:spcAft>
              <a:buChar char="»"/>
              <a:defRPr sz="8100">
                <a:solidFill>
                  <a:schemeClr val="tx1"/>
                </a:solidFill>
                <a:latin typeface="Arial" charset="0"/>
              </a:defRPr>
            </a:lvl7pPr>
            <a:lvl8pPr defTabSz="4319588" eaLnBrk="0" fontAlgn="base" hangingPunct="0" indent="-228600" marL="3429000">
              <a:spcBef>
                <a:spcPct val="20000"/>
              </a:spcBef>
              <a:spcAft>
                <a:spcPct val="0"/>
              </a:spcAft>
              <a:buChar char="»"/>
              <a:defRPr sz="8100">
                <a:solidFill>
                  <a:schemeClr val="tx1"/>
                </a:solidFill>
                <a:latin typeface="Arial" charset="0"/>
              </a:defRPr>
            </a:lvl8pPr>
            <a:lvl9pPr defTabSz="4319588" eaLnBrk="0" fontAlgn="base" hangingPunct="0" indent="-228600" marL="3886200">
              <a:spcBef>
                <a:spcPct val="20000"/>
              </a:spcBef>
              <a:spcAft>
                <a:spcPct val="0"/>
              </a:spcAft>
              <a:buChar char="»"/>
              <a:defRPr sz="8100">
                <a:solidFill>
                  <a:schemeClr val="tx1"/>
                </a:solidFill>
                <a:latin typeface="Arial" charset="0"/>
              </a:defRPr>
            </a:lvl9pPr>
          </a:lstStyle>
          <a:p>
            <a:r>
              <a:rPr dirty="0" sz="1800" lang="es-ES" smtClean="0"/>
              <a:t>Autores: </a:t>
            </a:r>
            <a:r>
              <a:rPr dirty="0" sz="1800" lang="es-ES" err="1" smtClean="0"/>
              <a:t>Anay</a:t>
            </a:r>
            <a:r>
              <a:rPr dirty="0" sz="1800" lang="es-ES" smtClean="0"/>
              <a:t> Mederos de la Torre¹, </a:t>
            </a:r>
            <a:r>
              <a:rPr dirty="0" sz="1800" lang="es-ES" err="1" smtClean="0"/>
              <a:t>Yanibia</a:t>
            </a:r>
            <a:r>
              <a:rPr dirty="0" sz="1800" lang="es-ES" smtClean="0"/>
              <a:t> Góngora Reyes², </a:t>
            </a:r>
            <a:r>
              <a:rPr dirty="0" sz="1800" lang="es-ES" err="1" smtClean="0"/>
              <a:t>Odalis</a:t>
            </a:r>
            <a:r>
              <a:rPr dirty="0" sz="1800" lang="es-ES" smtClean="0"/>
              <a:t> Cuba Pérez³, Ana Elizabeth Diez </a:t>
            </a:r>
            <a:r>
              <a:rPr dirty="0" sz="1800" lang="es-ES" err="1" smtClean="0"/>
              <a:t>Veñi</a:t>
            </a:r>
            <a:r>
              <a:rPr dirty="0" sz="1800" lang="es-ES" smtClean="0"/>
              <a:t> ⁴, Daniela González </a:t>
            </a:r>
            <a:r>
              <a:rPr dirty="0" sz="1800" lang="es-ES" err="1" smtClean="0"/>
              <a:t>Fornet</a:t>
            </a:r>
            <a:r>
              <a:rPr dirty="0" sz="1800" lang="es-ES" smtClean="0"/>
              <a:t> ⁵.</a:t>
            </a:r>
          </a:p>
          <a:p>
            <a:r>
              <a:rPr dirty="0" sz="1800" lang="es-ES" smtClean="0"/>
              <a:t>1. Licenciada en Lengua Inglesa. Profesor Instructor. Facultad de Ciencias Médicas "Mariana Grajales C". Holguín. anaymederosdelatorre@gmail.com</a:t>
            </a:r>
          </a:p>
          <a:p>
            <a:r>
              <a:rPr dirty="0" sz="1800" lang="es-ES" smtClean="0"/>
              <a:t>2. Licenciada en Lengua Inglesa. Profesor auxiliar.  Máster en Educación Médica. Facultad de Ciencias Médicas "Mariana Grajales C"  Holguín.</a:t>
            </a:r>
          </a:p>
          <a:p>
            <a:r>
              <a:rPr dirty="0" sz="1800" lang="es-ES" smtClean="0"/>
              <a:t>3. Licenciada en Educación en la asignatura de inglés. Profesor asistente. Máster en Ciencias de la Educación. Facultad de Ciencias Médicas "Mariana Grajales C" de Holguín.</a:t>
            </a:r>
          </a:p>
          <a:p>
            <a:r>
              <a:rPr dirty="0" sz="1800" lang="es-ES" smtClean="0"/>
              <a:t>4. Licenciada en Educación en la asignatura de inglés. Profesor asistente. Facultad de Ciencias Médicas "Mariana Grajales C". Holguín.</a:t>
            </a:r>
          </a:p>
          <a:p>
            <a:r>
              <a:rPr dirty="0" sz="1800" lang="es-ES" smtClean="0"/>
              <a:t>5. Licenciada en Lengua Inglesa. Profesor Instructor. Facultad de Ciencias Médicas "Mariana Grajales C”. Holguín.</a:t>
            </a:r>
          </a:p>
          <a:p>
            <a:r>
              <a:rPr b="1" dirty="0" sz="1800" lang="es-ES" smtClean="0"/>
              <a:t> </a:t>
            </a:r>
            <a:endParaRPr dirty="0" sz="1800" lang="es-ES" smtClean="0"/>
          </a:p>
          <a:p>
            <a:pPr algn="ctr" eaLnBrk="1" hangingPunct="1">
              <a:spcBef>
                <a:spcPct val="0"/>
              </a:spcBef>
              <a:buFontTx/>
              <a:buNone/>
            </a:pPr>
            <a:endParaRPr altLang="es-ES" dirty="0" sz="1400" lang="es-ES"/>
          </a:p>
        </p:txBody>
      </p:sp>
      <p:sp>
        <p:nvSpPr>
          <p:cNvPr id="1048589" name="Text Box 7"/>
          <p:cNvSpPr txBox="1">
            <a:spLocks noChangeArrowheads="1"/>
          </p:cNvSpPr>
          <p:nvPr/>
        </p:nvSpPr>
        <p:spPr bwMode="auto">
          <a:xfrm>
            <a:off x="614266" y="6429294"/>
            <a:ext cx="11231537" cy="650901"/>
          </a:xfrm>
          <a:prstGeom prst="rect"/>
          <a:solidFill>
            <a:schemeClr val="tx2">
              <a:lumMod val="40000"/>
              <a:lumOff val="60000"/>
            </a:schemeClr>
          </a:solidFill>
        </p:spPr>
        <p:style>
          <a:lnRef idx="0">
            <a:schemeClr val="accent1"/>
          </a:lnRef>
          <a:fillRef idx="3">
            <a:schemeClr val="accent1"/>
          </a:fillRef>
          <a:effectRef idx="3">
            <a:schemeClr val="accent1"/>
          </a:effectRef>
          <a:fontRef idx="minor">
            <a:schemeClr val="lt1"/>
          </a:fontRef>
        </p:style>
        <p:txBody>
          <a:bodyPr bIns="185143" lIns="370283" rIns="370283" tIns="185143" wrap="square">
            <a:spAutoFit/>
          </a:bodyPr>
          <a:lstStyle>
            <a:lvl1pPr defTabSz="4319588" eaLnBrk="0" hangingPunct="0">
              <a:defRPr sz="800">
                <a:solidFill>
                  <a:schemeClr val="bg1"/>
                </a:solidFill>
                <a:latin typeface="Arial" charset="0"/>
              </a:defRPr>
            </a:lvl1pPr>
            <a:lvl2pPr defTabSz="4319588" eaLnBrk="0" hangingPunct="0" indent="-285750" marL="742950">
              <a:defRPr sz="800">
                <a:solidFill>
                  <a:schemeClr val="bg1"/>
                </a:solidFill>
                <a:latin typeface="Arial" charset="0"/>
              </a:defRPr>
            </a:lvl2pPr>
            <a:lvl3pPr defTabSz="4319588" eaLnBrk="0" hangingPunct="0" indent="-228600" marL="1143000">
              <a:defRPr sz="800">
                <a:solidFill>
                  <a:schemeClr val="bg1"/>
                </a:solidFill>
                <a:latin typeface="Arial" charset="0"/>
              </a:defRPr>
            </a:lvl3pPr>
            <a:lvl4pPr defTabSz="4319588" eaLnBrk="0" hangingPunct="0" indent="-228600" marL="1600200">
              <a:defRPr sz="800">
                <a:solidFill>
                  <a:schemeClr val="bg1"/>
                </a:solidFill>
                <a:latin typeface="Arial" charset="0"/>
              </a:defRPr>
            </a:lvl4pPr>
            <a:lvl5pPr defTabSz="4319588" eaLnBrk="0" hangingPunct="0" indent="-228600" marL="2057400">
              <a:defRPr sz="800">
                <a:solidFill>
                  <a:schemeClr val="bg1"/>
                </a:solidFill>
                <a:latin typeface="Arial" charset="0"/>
              </a:defRPr>
            </a:lvl5pPr>
            <a:lvl6pPr defTabSz="4319588" eaLnBrk="0" fontAlgn="base" hangingPunct="0" indent="-228600" marL="2514600">
              <a:spcBef>
                <a:spcPct val="0"/>
              </a:spcBef>
              <a:spcAft>
                <a:spcPct val="0"/>
              </a:spcAft>
              <a:defRPr sz="800">
                <a:solidFill>
                  <a:schemeClr val="bg1"/>
                </a:solidFill>
                <a:latin typeface="Arial" charset="0"/>
              </a:defRPr>
            </a:lvl6pPr>
            <a:lvl7pPr defTabSz="4319588" eaLnBrk="0" fontAlgn="base" hangingPunct="0" indent="-228600" marL="2971800">
              <a:spcBef>
                <a:spcPct val="0"/>
              </a:spcBef>
              <a:spcAft>
                <a:spcPct val="0"/>
              </a:spcAft>
              <a:defRPr sz="800">
                <a:solidFill>
                  <a:schemeClr val="bg1"/>
                </a:solidFill>
                <a:latin typeface="Arial" charset="0"/>
              </a:defRPr>
            </a:lvl7pPr>
            <a:lvl8pPr defTabSz="4319588" eaLnBrk="0" fontAlgn="base" hangingPunct="0" indent="-228600" marL="3429000">
              <a:spcBef>
                <a:spcPct val="0"/>
              </a:spcBef>
              <a:spcAft>
                <a:spcPct val="0"/>
              </a:spcAft>
              <a:defRPr sz="800">
                <a:solidFill>
                  <a:schemeClr val="bg1"/>
                </a:solidFill>
                <a:latin typeface="Arial" charset="0"/>
              </a:defRPr>
            </a:lvl8pPr>
            <a:lvl9pPr defTabSz="4319588" eaLnBrk="0" fontAlgn="base" hangingPunct="0" indent="-228600" marL="3886200">
              <a:spcBef>
                <a:spcPct val="0"/>
              </a:spcBef>
              <a:spcAft>
                <a:spcPct val="0"/>
              </a:spcAft>
              <a:defRPr sz="800">
                <a:solidFill>
                  <a:schemeClr val="bg1"/>
                </a:solidFill>
                <a:latin typeface="Arial" charset="0"/>
              </a:defRPr>
            </a:lvl9pPr>
          </a:lstStyle>
          <a:p>
            <a:pPr algn="ctr" defTabSz="3703320" eaLnBrk="1" hangingPunct="1" lvl="0"/>
            <a:r>
              <a:rPr dirty="0" sz="1800" lang="es-ES">
                <a:solidFill>
                  <a:schemeClr val="tx1"/>
                </a:solidFill>
                <a:latin typeface="Arial" panose="020B0604020202020204" pitchFamily="34" charset="0"/>
                <a:cs typeface="Arial" panose="020B0604020202020204" pitchFamily="34" charset="0"/>
              </a:rPr>
              <a:t>INTRODUCCIÓN </a:t>
            </a:r>
            <a:endParaRPr dirty="0" sz="1800" lang="es-CU">
              <a:solidFill>
                <a:schemeClr val="tx1"/>
              </a:solidFill>
              <a:latin typeface="Arial" panose="020B0604020202020204" pitchFamily="34" charset="0"/>
              <a:cs typeface="Arial" panose="020B0604020202020204" pitchFamily="34" charset="0"/>
            </a:endParaRPr>
          </a:p>
        </p:txBody>
      </p:sp>
      <p:sp>
        <p:nvSpPr>
          <p:cNvPr id="1048590" name="Text Box 8"/>
          <p:cNvSpPr txBox="1">
            <a:spLocks noChangeArrowheads="1"/>
          </p:cNvSpPr>
          <p:nvPr/>
        </p:nvSpPr>
        <p:spPr bwMode="auto">
          <a:xfrm>
            <a:off x="14544676" y="6143542"/>
            <a:ext cx="12097344" cy="650901"/>
          </a:xfrm>
          <a:prstGeom prst="rect"/>
          <a:solidFill>
            <a:schemeClr val="tx2">
              <a:lumMod val="40000"/>
              <a:lumOff val="60000"/>
            </a:schemeClr>
          </a:solidFill>
          <a:ln>
            <a:noFill/>
          </a:ln>
        </p:spPr>
        <p:style>
          <a:lnRef idx="0">
            <a:schemeClr val="accent1"/>
          </a:lnRef>
          <a:fillRef idx="3">
            <a:schemeClr val="accent1"/>
          </a:fillRef>
          <a:effectRef idx="3">
            <a:schemeClr val="accent1"/>
          </a:effectRef>
          <a:fontRef idx="minor">
            <a:schemeClr val="lt1"/>
          </a:fontRef>
        </p:style>
        <p:txBody>
          <a:bodyPr bIns="185143" lIns="370283" rIns="370283" tIns="185143" wrap="square">
            <a:spAutoFit/>
          </a:bodyPr>
          <a:lstStyle>
            <a:lvl1pPr defTabSz="4319588" eaLnBrk="0" hangingPunct="0">
              <a:defRPr sz="800">
                <a:solidFill>
                  <a:schemeClr val="bg1"/>
                </a:solidFill>
                <a:latin typeface="Arial" charset="0"/>
              </a:defRPr>
            </a:lvl1pPr>
            <a:lvl2pPr defTabSz="4319588" eaLnBrk="0" hangingPunct="0" indent="-285750" marL="742950">
              <a:defRPr sz="800">
                <a:solidFill>
                  <a:schemeClr val="bg1"/>
                </a:solidFill>
                <a:latin typeface="Arial" charset="0"/>
              </a:defRPr>
            </a:lvl2pPr>
            <a:lvl3pPr defTabSz="4319588" eaLnBrk="0" hangingPunct="0" indent="-228600" marL="1143000">
              <a:defRPr sz="800">
                <a:solidFill>
                  <a:schemeClr val="bg1"/>
                </a:solidFill>
                <a:latin typeface="Arial" charset="0"/>
              </a:defRPr>
            </a:lvl3pPr>
            <a:lvl4pPr defTabSz="4319588" eaLnBrk="0" hangingPunct="0" indent="-228600" marL="1600200">
              <a:defRPr sz="800">
                <a:solidFill>
                  <a:schemeClr val="bg1"/>
                </a:solidFill>
                <a:latin typeface="Arial" charset="0"/>
              </a:defRPr>
            </a:lvl4pPr>
            <a:lvl5pPr defTabSz="4319588" eaLnBrk="0" hangingPunct="0" indent="-228600" marL="2057400">
              <a:defRPr sz="800">
                <a:solidFill>
                  <a:schemeClr val="bg1"/>
                </a:solidFill>
                <a:latin typeface="Arial" charset="0"/>
              </a:defRPr>
            </a:lvl5pPr>
            <a:lvl6pPr defTabSz="4319588" eaLnBrk="0" fontAlgn="base" hangingPunct="0" indent="-228600" marL="2514600">
              <a:spcBef>
                <a:spcPct val="0"/>
              </a:spcBef>
              <a:spcAft>
                <a:spcPct val="0"/>
              </a:spcAft>
              <a:defRPr sz="800">
                <a:solidFill>
                  <a:schemeClr val="bg1"/>
                </a:solidFill>
                <a:latin typeface="Arial" charset="0"/>
              </a:defRPr>
            </a:lvl6pPr>
            <a:lvl7pPr defTabSz="4319588" eaLnBrk="0" fontAlgn="base" hangingPunct="0" indent="-228600" marL="2971800">
              <a:spcBef>
                <a:spcPct val="0"/>
              </a:spcBef>
              <a:spcAft>
                <a:spcPct val="0"/>
              </a:spcAft>
              <a:defRPr sz="800">
                <a:solidFill>
                  <a:schemeClr val="bg1"/>
                </a:solidFill>
                <a:latin typeface="Arial" charset="0"/>
              </a:defRPr>
            </a:lvl7pPr>
            <a:lvl8pPr defTabSz="4319588" eaLnBrk="0" fontAlgn="base" hangingPunct="0" indent="-228600" marL="3429000">
              <a:spcBef>
                <a:spcPct val="0"/>
              </a:spcBef>
              <a:spcAft>
                <a:spcPct val="0"/>
              </a:spcAft>
              <a:defRPr sz="800">
                <a:solidFill>
                  <a:schemeClr val="bg1"/>
                </a:solidFill>
                <a:latin typeface="Arial" charset="0"/>
              </a:defRPr>
            </a:lvl8pPr>
            <a:lvl9pPr defTabSz="4319588" eaLnBrk="0" fontAlgn="base" hangingPunct="0" indent="-228600" marL="3886200">
              <a:spcBef>
                <a:spcPct val="0"/>
              </a:spcBef>
              <a:spcAft>
                <a:spcPct val="0"/>
              </a:spcAft>
              <a:defRPr sz="800">
                <a:solidFill>
                  <a:schemeClr val="bg1"/>
                </a:solidFill>
                <a:latin typeface="Arial" charset="0"/>
              </a:defRPr>
            </a:lvl9pPr>
          </a:lstStyle>
          <a:p>
            <a:pPr algn="ctr" eaLnBrk="1" hangingPunct="1"/>
            <a:r>
              <a:rPr dirty="0" sz="1800" lang="es-ES">
                <a:solidFill>
                  <a:schemeClr val="tx1"/>
                </a:solidFill>
                <a:latin typeface="Arial" panose="020B0604020202020204" pitchFamily="34" charset="0"/>
                <a:cs typeface="Arial" panose="020B0604020202020204" pitchFamily="34" charset="0"/>
              </a:rPr>
              <a:t>MÉTODO </a:t>
            </a:r>
            <a:endParaRPr altLang="es-ES" dirty="0" sz="1800" lang="es-ES">
              <a:ln w="18415" cmpd="sng">
                <a:solidFill>
                  <a:srgbClr val="FFFFFF"/>
                </a:solidFill>
                <a:prstDash val="solid"/>
              </a:ln>
              <a:solidFill>
                <a:schemeClr val="tx1"/>
              </a:solidFill>
              <a:effectLst>
                <a:outerShdw algn="tl" blurRad="63500" dir="3600000" rotWithShape="0">
                  <a:srgbClr val="000000">
                    <a:alpha val="70000"/>
                  </a:srgbClr>
                </a:outerShdw>
              </a:effectLst>
            </a:endParaRPr>
          </a:p>
        </p:txBody>
      </p:sp>
      <p:sp>
        <p:nvSpPr>
          <p:cNvPr id="1048591" name="Text Box 12"/>
          <p:cNvSpPr txBox="1">
            <a:spLocks noChangeArrowheads="1"/>
          </p:cNvSpPr>
          <p:nvPr/>
        </p:nvSpPr>
        <p:spPr bwMode="auto">
          <a:xfrm>
            <a:off x="14687552" y="6786485"/>
            <a:ext cx="12215898" cy="13161726"/>
          </a:xfrm>
          <a:prstGeom prst="rect"/>
          <a:solidFill>
            <a:schemeClr val="bg1"/>
          </a:solidFill>
          <a:ln w="12700">
            <a:solidFill>
              <a:schemeClr val="tx1"/>
            </a:solidFill>
            <a:miter lim="800000"/>
            <a:headEnd/>
            <a:tailEnd/>
          </a:ln>
        </p:spPr>
        <p:txBody>
          <a:bodyPr bIns="185143" lIns="370283" rIns="370283" tIns="185143" wrap="square">
            <a:spAutoFit/>
          </a:bodyPr>
          <a:lstStyle>
            <a:lvl1pPr defTabSz="4319588" eaLnBrk="0" hangingPunct="0">
              <a:spcBef>
                <a:spcPct val="20000"/>
              </a:spcBef>
              <a:buChar char="•"/>
              <a:defRPr sz="12900">
                <a:solidFill>
                  <a:schemeClr val="tx1"/>
                </a:solidFill>
                <a:latin typeface="Arial" charset="0"/>
              </a:defRPr>
            </a:lvl1pPr>
            <a:lvl2pPr defTabSz="4319588" eaLnBrk="0" hangingPunct="0" indent="-285750" marL="742950">
              <a:spcBef>
                <a:spcPct val="20000"/>
              </a:spcBef>
              <a:buChar char="–"/>
              <a:defRPr sz="11400">
                <a:solidFill>
                  <a:schemeClr val="tx1"/>
                </a:solidFill>
                <a:latin typeface="Arial" charset="0"/>
              </a:defRPr>
            </a:lvl2pPr>
            <a:lvl3pPr defTabSz="4319588" eaLnBrk="0" hangingPunct="0" indent="-228600" marL="1143000">
              <a:spcBef>
                <a:spcPct val="20000"/>
              </a:spcBef>
              <a:buChar char="•"/>
              <a:defRPr sz="9600">
                <a:solidFill>
                  <a:schemeClr val="tx1"/>
                </a:solidFill>
                <a:latin typeface="Arial" charset="0"/>
              </a:defRPr>
            </a:lvl3pPr>
            <a:lvl4pPr defTabSz="4319588" eaLnBrk="0" hangingPunct="0" indent="-228600" marL="1600200">
              <a:spcBef>
                <a:spcPct val="20000"/>
              </a:spcBef>
              <a:buChar char="–"/>
              <a:defRPr sz="8100">
                <a:solidFill>
                  <a:schemeClr val="tx1"/>
                </a:solidFill>
                <a:latin typeface="Arial" charset="0"/>
              </a:defRPr>
            </a:lvl4pPr>
            <a:lvl5pPr defTabSz="4319588" eaLnBrk="0" hangingPunct="0" indent="-228600" marL="2057400">
              <a:spcBef>
                <a:spcPct val="20000"/>
              </a:spcBef>
              <a:buChar char="»"/>
              <a:defRPr sz="8100">
                <a:solidFill>
                  <a:schemeClr val="tx1"/>
                </a:solidFill>
                <a:latin typeface="Arial" charset="0"/>
              </a:defRPr>
            </a:lvl5pPr>
            <a:lvl6pPr defTabSz="4319588" eaLnBrk="0" fontAlgn="base" hangingPunct="0" indent="-228600" marL="2514600">
              <a:spcBef>
                <a:spcPct val="20000"/>
              </a:spcBef>
              <a:spcAft>
                <a:spcPct val="0"/>
              </a:spcAft>
              <a:buChar char="»"/>
              <a:defRPr sz="8100">
                <a:solidFill>
                  <a:schemeClr val="tx1"/>
                </a:solidFill>
                <a:latin typeface="Arial" charset="0"/>
              </a:defRPr>
            </a:lvl6pPr>
            <a:lvl7pPr defTabSz="4319588" eaLnBrk="0" fontAlgn="base" hangingPunct="0" indent="-228600" marL="2971800">
              <a:spcBef>
                <a:spcPct val="20000"/>
              </a:spcBef>
              <a:spcAft>
                <a:spcPct val="0"/>
              </a:spcAft>
              <a:buChar char="»"/>
              <a:defRPr sz="8100">
                <a:solidFill>
                  <a:schemeClr val="tx1"/>
                </a:solidFill>
                <a:latin typeface="Arial" charset="0"/>
              </a:defRPr>
            </a:lvl7pPr>
            <a:lvl8pPr defTabSz="4319588" eaLnBrk="0" fontAlgn="base" hangingPunct="0" indent="-228600" marL="3429000">
              <a:spcBef>
                <a:spcPct val="20000"/>
              </a:spcBef>
              <a:spcAft>
                <a:spcPct val="0"/>
              </a:spcAft>
              <a:buChar char="»"/>
              <a:defRPr sz="8100">
                <a:solidFill>
                  <a:schemeClr val="tx1"/>
                </a:solidFill>
                <a:latin typeface="Arial" charset="0"/>
              </a:defRPr>
            </a:lvl8pPr>
            <a:lvl9pPr defTabSz="4319588" eaLnBrk="0" fontAlgn="base" hangingPunct="0" indent="-228600" marL="3886200">
              <a:spcBef>
                <a:spcPct val="20000"/>
              </a:spcBef>
              <a:spcAft>
                <a:spcPct val="0"/>
              </a:spcAft>
              <a:buChar char="»"/>
              <a:defRPr sz="8100">
                <a:solidFill>
                  <a:schemeClr val="tx1"/>
                </a:solidFill>
                <a:latin typeface="Arial" charset="0"/>
              </a:defRPr>
            </a:lvl9pPr>
          </a:lstStyle>
          <a:p>
            <a:pPr>
              <a:buNone/>
            </a:pPr>
            <a:endParaRPr dirty="0" sz="1800" lang="es-ES" smtClean="0"/>
          </a:p>
          <a:p>
            <a:pPr>
              <a:buNone/>
            </a:pPr>
            <a:r>
              <a:rPr dirty="0" sz="2000" lang="es-ES" smtClean="0"/>
              <a:t>Teóricos:</a:t>
            </a:r>
          </a:p>
          <a:p>
            <a:r>
              <a:rPr dirty="0" sz="2000" lang="es-ES" smtClean="0"/>
              <a:t> </a:t>
            </a:r>
            <a:r>
              <a:rPr dirty="0" sz="2000" lang="es-ES" smtClean="0"/>
              <a:t>análisis-síntesis: posibilitó el procesamiento de informaciones, determinar los referentes del proceso de enseñanza aprendizaje del inglés en los estudiantes de Medicina de tercer año, además permitieron diagnosticar el estado actual de la habilidad oral. </a:t>
            </a:r>
          </a:p>
          <a:p>
            <a:r>
              <a:rPr dirty="0" sz="2000" lang="es-ES" smtClean="0"/>
              <a:t> </a:t>
            </a:r>
            <a:r>
              <a:rPr dirty="0" sz="2000" lang="es-ES" smtClean="0"/>
              <a:t>inducción-deducción</a:t>
            </a:r>
            <a:r>
              <a:rPr dirty="0" sz="2000" lang="es-ES" smtClean="0"/>
              <a:t>: permitió determinar el estado actual del problema investigativo, sus posibles causas y valorar la práctica educativa con la aplicación de las tareas docentes con contextos profesionales más diversos.</a:t>
            </a:r>
          </a:p>
          <a:p>
            <a:r>
              <a:rPr dirty="0" sz="2000" lang="es-ES" smtClean="0"/>
              <a:t>Empíricos:</a:t>
            </a:r>
          </a:p>
          <a:p>
            <a:r>
              <a:rPr dirty="0" sz="2000" lang="es-ES" smtClean="0"/>
              <a:t>La entrevista: se realizó a profesores de inglés V  para conocer su opinión sobre información sobre el desarrollo de la expresión oral de sus estudiantes.</a:t>
            </a:r>
          </a:p>
          <a:p>
            <a:r>
              <a:rPr dirty="0" sz="2000" lang="es-ES" smtClean="0"/>
              <a:t>La observación de clases: se realizó para compilar información sobre el proceso de enseñanza aprendizaje y la implementación de las tareas docentes para el desarrollo de la expresión oral.</a:t>
            </a:r>
          </a:p>
          <a:p>
            <a:r>
              <a:rPr dirty="0" sz="2000" lang="es-ES" smtClean="0"/>
              <a:t>Estadísticos:</a:t>
            </a:r>
          </a:p>
          <a:p>
            <a:r>
              <a:rPr dirty="0" sz="2000" lang="es-ES" smtClean="0"/>
              <a:t>El análisis porcentual: para una mejor comprensión de los resultados</a:t>
            </a:r>
          </a:p>
          <a:p>
            <a:r>
              <a:rPr dirty="0" sz="2000" lang="es-ES" smtClean="0"/>
              <a:t>El de población y muestra: una población total de estudiantes de tercer año de Medicina, se trabajó con una muestra de 86 estudiantes (grupos 1, 2 y 3).</a:t>
            </a:r>
          </a:p>
          <a:p>
            <a:pPr algn="ctr" eaLnBrk="1" hangingPunct="1">
              <a:spcBef>
                <a:spcPct val="0"/>
              </a:spcBef>
              <a:buFontTx/>
              <a:buNone/>
            </a:pPr>
            <a:endParaRPr altLang="es-ES" dirty="0" sz="3700" lang="es-ES_tradnl"/>
          </a:p>
          <a:p>
            <a:pPr algn="ctr" eaLnBrk="1" hangingPunct="1">
              <a:spcBef>
                <a:spcPct val="0"/>
              </a:spcBef>
              <a:buFontTx/>
              <a:buNone/>
            </a:pPr>
            <a:endParaRPr altLang="es-ES" dirty="0" sz="3700" lang="es-ES_tradnl"/>
          </a:p>
          <a:p>
            <a:pPr algn="ctr" eaLnBrk="1" hangingPunct="1">
              <a:spcBef>
                <a:spcPct val="0"/>
              </a:spcBef>
              <a:buFontTx/>
              <a:buNone/>
            </a:pPr>
            <a:endParaRPr altLang="es-ES" dirty="0" sz="3700" lang="es-ES_tradnl"/>
          </a:p>
          <a:p>
            <a:pPr algn="ctr" eaLnBrk="1" hangingPunct="1">
              <a:spcBef>
                <a:spcPct val="0"/>
              </a:spcBef>
              <a:buFontTx/>
              <a:buNone/>
            </a:pPr>
            <a:endParaRPr altLang="es-ES" dirty="0" sz="3700" lang="es-ES_tradnl"/>
          </a:p>
          <a:p>
            <a:pPr algn="ctr" eaLnBrk="1" hangingPunct="1">
              <a:spcBef>
                <a:spcPct val="0"/>
              </a:spcBef>
              <a:buFontTx/>
              <a:buNone/>
            </a:pPr>
            <a:endParaRPr altLang="es-ES" dirty="0" sz="3700" lang="es-ES_tradnl"/>
          </a:p>
          <a:p>
            <a:pPr algn="ctr" eaLnBrk="1" hangingPunct="1">
              <a:spcBef>
                <a:spcPct val="0"/>
              </a:spcBef>
              <a:buFontTx/>
              <a:buNone/>
            </a:pPr>
            <a:endParaRPr altLang="es-ES" dirty="0" sz="3700" lang="es-ES_tradnl"/>
          </a:p>
          <a:p>
            <a:pPr algn="ctr" eaLnBrk="1" hangingPunct="1">
              <a:spcBef>
                <a:spcPct val="0"/>
              </a:spcBef>
              <a:buFontTx/>
              <a:buNone/>
            </a:pPr>
            <a:endParaRPr altLang="es-ES" dirty="0" sz="3700" lang="es-ES_tradnl"/>
          </a:p>
          <a:p>
            <a:pPr algn="ctr" eaLnBrk="1" hangingPunct="1">
              <a:spcBef>
                <a:spcPct val="0"/>
              </a:spcBef>
              <a:buFontTx/>
              <a:buNone/>
            </a:pPr>
            <a:endParaRPr altLang="es-ES" dirty="0" sz="3700" lang="es-ES_tradnl"/>
          </a:p>
          <a:p>
            <a:pPr algn="ctr" eaLnBrk="1" hangingPunct="1">
              <a:spcBef>
                <a:spcPct val="0"/>
              </a:spcBef>
              <a:buFontTx/>
              <a:buNone/>
            </a:pPr>
            <a:endParaRPr altLang="es-ES" dirty="0" sz="3700" lang="es-ES_tradnl"/>
          </a:p>
          <a:p>
            <a:pPr algn="ctr" eaLnBrk="1" hangingPunct="1">
              <a:spcBef>
                <a:spcPct val="0"/>
              </a:spcBef>
              <a:buFontTx/>
              <a:buNone/>
            </a:pPr>
            <a:endParaRPr altLang="es-ES" dirty="0" sz="3700" lang="es-ES_tradnl"/>
          </a:p>
          <a:p>
            <a:pPr algn="ctr" eaLnBrk="1" hangingPunct="1">
              <a:spcBef>
                <a:spcPct val="0"/>
              </a:spcBef>
              <a:buFontTx/>
              <a:buNone/>
            </a:pPr>
            <a:endParaRPr altLang="es-ES" dirty="0" sz="3700" lang="es-ES_tradnl"/>
          </a:p>
          <a:p>
            <a:pPr algn="ctr" eaLnBrk="1" hangingPunct="1">
              <a:spcBef>
                <a:spcPct val="0"/>
              </a:spcBef>
              <a:buFontTx/>
              <a:buNone/>
            </a:pPr>
            <a:endParaRPr altLang="es-ES" dirty="0" sz="3700" lang="es-ES_tradnl"/>
          </a:p>
          <a:p>
            <a:pPr algn="ctr" eaLnBrk="1" hangingPunct="1">
              <a:spcBef>
                <a:spcPct val="0"/>
              </a:spcBef>
              <a:buFontTx/>
              <a:buNone/>
            </a:pPr>
            <a:endParaRPr altLang="es-ES" dirty="0" sz="3700" lang="es-ES_tradnl"/>
          </a:p>
        </p:txBody>
      </p:sp>
      <p:sp>
        <p:nvSpPr>
          <p:cNvPr id="1048592" name="Text Box 21"/>
          <p:cNvSpPr txBox="1">
            <a:spLocks noChangeArrowheads="1"/>
          </p:cNvSpPr>
          <p:nvPr/>
        </p:nvSpPr>
        <p:spPr bwMode="auto">
          <a:xfrm>
            <a:off x="1328646" y="15501920"/>
            <a:ext cx="9787383" cy="1050925"/>
          </a:xfrm>
          <a:prstGeom prst="rect"/>
          <a:solidFill>
            <a:schemeClr val="tx2">
              <a:lumMod val="40000"/>
              <a:lumOff val="60000"/>
            </a:schemeClr>
          </a:solidFill>
        </p:spPr>
        <p:style>
          <a:lnRef idx="0">
            <a:schemeClr val="accent1"/>
          </a:lnRef>
          <a:fillRef idx="3">
            <a:schemeClr val="accent1"/>
          </a:fillRef>
          <a:effectRef idx="3">
            <a:schemeClr val="accent1"/>
          </a:effectRef>
          <a:fontRef idx="minor">
            <a:schemeClr val="lt1"/>
          </a:fontRef>
        </p:style>
        <p:txBody>
          <a:bodyPr bIns="185143" lIns="370283" rIns="370283" tIns="185143" wrap="square">
            <a:spAutoFit/>
          </a:bodyPr>
          <a:lstStyle>
            <a:lvl1pPr defTabSz="4319588" eaLnBrk="0" hangingPunct="0">
              <a:defRPr sz="800">
                <a:solidFill>
                  <a:schemeClr val="bg1"/>
                </a:solidFill>
                <a:latin typeface="Arial" charset="0"/>
              </a:defRPr>
            </a:lvl1pPr>
            <a:lvl2pPr defTabSz="4319588" eaLnBrk="0" hangingPunct="0" indent="-285750" marL="742950">
              <a:defRPr sz="800">
                <a:solidFill>
                  <a:schemeClr val="bg1"/>
                </a:solidFill>
                <a:latin typeface="Arial" charset="0"/>
              </a:defRPr>
            </a:lvl2pPr>
            <a:lvl3pPr defTabSz="4319588" eaLnBrk="0" hangingPunct="0" indent="-228600" marL="1143000">
              <a:defRPr sz="800">
                <a:solidFill>
                  <a:schemeClr val="bg1"/>
                </a:solidFill>
                <a:latin typeface="Arial" charset="0"/>
              </a:defRPr>
            </a:lvl3pPr>
            <a:lvl4pPr defTabSz="4319588" eaLnBrk="0" hangingPunct="0" indent="-228600" marL="1600200">
              <a:defRPr sz="800">
                <a:solidFill>
                  <a:schemeClr val="bg1"/>
                </a:solidFill>
                <a:latin typeface="Arial" charset="0"/>
              </a:defRPr>
            </a:lvl4pPr>
            <a:lvl5pPr defTabSz="4319588" eaLnBrk="0" hangingPunct="0" indent="-228600" marL="2057400">
              <a:defRPr sz="800">
                <a:solidFill>
                  <a:schemeClr val="bg1"/>
                </a:solidFill>
                <a:latin typeface="Arial" charset="0"/>
              </a:defRPr>
            </a:lvl5pPr>
            <a:lvl6pPr defTabSz="4319588" eaLnBrk="0" fontAlgn="base" hangingPunct="0" indent="-228600" marL="2514600">
              <a:spcBef>
                <a:spcPct val="0"/>
              </a:spcBef>
              <a:spcAft>
                <a:spcPct val="0"/>
              </a:spcAft>
              <a:defRPr sz="800">
                <a:solidFill>
                  <a:schemeClr val="bg1"/>
                </a:solidFill>
                <a:latin typeface="Arial" charset="0"/>
              </a:defRPr>
            </a:lvl6pPr>
            <a:lvl7pPr defTabSz="4319588" eaLnBrk="0" fontAlgn="base" hangingPunct="0" indent="-228600" marL="2971800">
              <a:spcBef>
                <a:spcPct val="0"/>
              </a:spcBef>
              <a:spcAft>
                <a:spcPct val="0"/>
              </a:spcAft>
              <a:defRPr sz="800">
                <a:solidFill>
                  <a:schemeClr val="bg1"/>
                </a:solidFill>
                <a:latin typeface="Arial" charset="0"/>
              </a:defRPr>
            </a:lvl7pPr>
            <a:lvl8pPr defTabSz="4319588" eaLnBrk="0" fontAlgn="base" hangingPunct="0" indent="-228600" marL="3429000">
              <a:spcBef>
                <a:spcPct val="0"/>
              </a:spcBef>
              <a:spcAft>
                <a:spcPct val="0"/>
              </a:spcAft>
              <a:defRPr sz="800">
                <a:solidFill>
                  <a:schemeClr val="bg1"/>
                </a:solidFill>
                <a:latin typeface="Arial" charset="0"/>
              </a:defRPr>
            </a:lvl8pPr>
            <a:lvl9pPr defTabSz="4319588" eaLnBrk="0" fontAlgn="base" hangingPunct="0" indent="-228600" marL="3886200">
              <a:spcBef>
                <a:spcPct val="0"/>
              </a:spcBef>
              <a:spcAft>
                <a:spcPct val="0"/>
              </a:spcAft>
              <a:defRPr sz="800">
                <a:solidFill>
                  <a:schemeClr val="bg1"/>
                </a:solidFill>
                <a:latin typeface="Arial" charset="0"/>
              </a:defRPr>
            </a:lvl9pPr>
          </a:lstStyle>
          <a:p>
            <a:pPr algn="ctr" eaLnBrk="1" hangingPunct="1"/>
            <a:r>
              <a:rPr dirty="0" sz="2400" lang="es-ES">
                <a:solidFill>
                  <a:schemeClr val="tx1"/>
                </a:solidFill>
                <a:latin typeface="Arial" panose="020B0604020202020204" pitchFamily="34" charset="0"/>
                <a:cs typeface="Arial" panose="020B0604020202020204" pitchFamily="34" charset="0"/>
              </a:rPr>
              <a:t>RESULTADOS</a:t>
            </a:r>
            <a:r>
              <a:rPr dirty="0" sz="4400" lang="es-ES">
                <a:solidFill>
                  <a:schemeClr val="tx1"/>
                </a:solidFill>
                <a:latin typeface="Arial" panose="020B0604020202020204" pitchFamily="34" charset="0"/>
                <a:cs typeface="Arial" panose="020B0604020202020204" pitchFamily="34" charset="0"/>
              </a:rPr>
              <a:t> </a:t>
            </a:r>
            <a:endParaRPr altLang="es-ES" dirty="0" sz="4400" lang="es-ES">
              <a:ln w="18415" cmpd="sng">
                <a:solidFill>
                  <a:srgbClr val="FFFFFF"/>
                </a:solidFill>
                <a:prstDash val="solid"/>
              </a:ln>
              <a:solidFill>
                <a:schemeClr val="tx1"/>
              </a:solidFill>
            </a:endParaRPr>
          </a:p>
        </p:txBody>
      </p:sp>
      <p:sp>
        <p:nvSpPr>
          <p:cNvPr id="1048593" name="Text Box 18"/>
          <p:cNvSpPr txBox="1">
            <a:spLocks noChangeArrowheads="1"/>
          </p:cNvSpPr>
          <p:nvPr/>
        </p:nvSpPr>
        <p:spPr bwMode="auto">
          <a:xfrm>
            <a:off x="1042894" y="16573490"/>
            <a:ext cx="12930278" cy="11384742"/>
          </a:xfrm>
          <a:prstGeom prst="rect"/>
          <a:solidFill>
            <a:schemeClr val="bg1"/>
          </a:solidFill>
          <a:ln w="9525">
            <a:solidFill>
              <a:schemeClr val="bg1">
                <a:lumMod val="85000"/>
              </a:schemeClr>
            </a:solidFill>
            <a:miter lim="800000"/>
            <a:headEnd/>
            <a:tailEnd/>
          </a:ln>
        </p:spPr>
        <p:txBody>
          <a:bodyPr bIns="185143" lIns="370283" rIns="370283" tIns="185143" wrap="square">
            <a:spAutoFit/>
          </a:bodyPr>
          <a:lstStyle>
            <a:lvl1pPr defTabSz="4319588" eaLnBrk="0" hangingPunct="0">
              <a:spcBef>
                <a:spcPct val="20000"/>
              </a:spcBef>
              <a:buChar char="•"/>
              <a:defRPr sz="12900">
                <a:solidFill>
                  <a:schemeClr val="tx1"/>
                </a:solidFill>
                <a:latin typeface="Arial" charset="0"/>
              </a:defRPr>
            </a:lvl1pPr>
            <a:lvl2pPr defTabSz="4319588" eaLnBrk="0" hangingPunct="0" indent="-285750" marL="742950">
              <a:spcBef>
                <a:spcPct val="20000"/>
              </a:spcBef>
              <a:buChar char="–"/>
              <a:defRPr sz="11400">
                <a:solidFill>
                  <a:schemeClr val="tx1"/>
                </a:solidFill>
                <a:latin typeface="Arial" charset="0"/>
              </a:defRPr>
            </a:lvl2pPr>
            <a:lvl3pPr defTabSz="4319588" eaLnBrk="0" hangingPunct="0" indent="-228600" marL="1143000">
              <a:spcBef>
                <a:spcPct val="20000"/>
              </a:spcBef>
              <a:buChar char="•"/>
              <a:defRPr sz="9600">
                <a:solidFill>
                  <a:schemeClr val="tx1"/>
                </a:solidFill>
                <a:latin typeface="Arial" charset="0"/>
              </a:defRPr>
            </a:lvl3pPr>
            <a:lvl4pPr defTabSz="4319588" eaLnBrk="0" hangingPunct="0" indent="-228600" marL="1600200">
              <a:spcBef>
                <a:spcPct val="20000"/>
              </a:spcBef>
              <a:buChar char="–"/>
              <a:defRPr sz="8100">
                <a:solidFill>
                  <a:schemeClr val="tx1"/>
                </a:solidFill>
                <a:latin typeface="Arial" charset="0"/>
              </a:defRPr>
            </a:lvl4pPr>
            <a:lvl5pPr defTabSz="4319588" eaLnBrk="0" hangingPunct="0" indent="-228600" marL="2057400">
              <a:spcBef>
                <a:spcPct val="20000"/>
              </a:spcBef>
              <a:buChar char="»"/>
              <a:defRPr sz="8100">
                <a:solidFill>
                  <a:schemeClr val="tx1"/>
                </a:solidFill>
                <a:latin typeface="Arial" charset="0"/>
              </a:defRPr>
            </a:lvl5pPr>
            <a:lvl6pPr defTabSz="4319588" eaLnBrk="0" fontAlgn="base" hangingPunct="0" indent="-228600" marL="2514600">
              <a:spcBef>
                <a:spcPct val="20000"/>
              </a:spcBef>
              <a:spcAft>
                <a:spcPct val="0"/>
              </a:spcAft>
              <a:buChar char="»"/>
              <a:defRPr sz="8100">
                <a:solidFill>
                  <a:schemeClr val="tx1"/>
                </a:solidFill>
                <a:latin typeface="Arial" charset="0"/>
              </a:defRPr>
            </a:lvl6pPr>
            <a:lvl7pPr defTabSz="4319588" eaLnBrk="0" fontAlgn="base" hangingPunct="0" indent="-228600" marL="2971800">
              <a:spcBef>
                <a:spcPct val="20000"/>
              </a:spcBef>
              <a:spcAft>
                <a:spcPct val="0"/>
              </a:spcAft>
              <a:buChar char="»"/>
              <a:defRPr sz="8100">
                <a:solidFill>
                  <a:schemeClr val="tx1"/>
                </a:solidFill>
                <a:latin typeface="Arial" charset="0"/>
              </a:defRPr>
            </a:lvl7pPr>
            <a:lvl8pPr defTabSz="4319588" eaLnBrk="0" fontAlgn="base" hangingPunct="0" indent="-228600" marL="3429000">
              <a:spcBef>
                <a:spcPct val="20000"/>
              </a:spcBef>
              <a:spcAft>
                <a:spcPct val="0"/>
              </a:spcAft>
              <a:buChar char="»"/>
              <a:defRPr sz="8100">
                <a:solidFill>
                  <a:schemeClr val="tx1"/>
                </a:solidFill>
                <a:latin typeface="Arial" charset="0"/>
              </a:defRPr>
            </a:lvl8pPr>
            <a:lvl9pPr defTabSz="4319588" eaLnBrk="0" fontAlgn="base" hangingPunct="0" indent="-228600" marL="3886200">
              <a:spcBef>
                <a:spcPct val="20000"/>
              </a:spcBef>
              <a:spcAft>
                <a:spcPct val="0"/>
              </a:spcAft>
              <a:buChar char="»"/>
              <a:defRPr sz="8100">
                <a:solidFill>
                  <a:schemeClr val="tx1"/>
                </a:solidFill>
                <a:latin typeface="Arial" charset="0"/>
              </a:defRPr>
            </a:lvl9pPr>
          </a:lstStyle>
          <a:p>
            <a:pPr algn="ctr" eaLnBrk="1" hangingPunct="1">
              <a:spcBef>
                <a:spcPct val="0"/>
              </a:spcBef>
              <a:buFontTx/>
              <a:buNone/>
            </a:pPr>
            <a:endParaRPr altLang="es-ES" dirty="0" sz="2000" lang="es-ES_tradnl" smtClean="0"/>
          </a:p>
          <a:p>
            <a:pPr algn="just"/>
            <a:r>
              <a:rPr dirty="0" sz="2400" lang="es-ES" smtClean="0"/>
              <a:t>Los resultados mostraron una mejora significativa: las calificaciones de excelente (5) aumentaron del 18.6% al 53.49%, mientras que las notas bajas (3) disminuyeron del 36.05% al 3.49%.  </a:t>
            </a:r>
          </a:p>
          <a:p>
            <a:pPr algn="just"/>
            <a:r>
              <a:rPr dirty="0" sz="2400" lang="es-ES" smtClean="0"/>
              <a:t>Las tareas propuestas como role-</a:t>
            </a:r>
            <a:r>
              <a:rPr dirty="0" sz="2400" lang="es-ES" err="1" smtClean="0"/>
              <a:t>plays</a:t>
            </a:r>
            <a:r>
              <a:rPr dirty="0" sz="2400" lang="es-ES" smtClean="0"/>
              <a:t> de entrevistas médicas, discusiones sobre hábitos saludables y presentaciones sobre departamentos </a:t>
            </a:r>
            <a:r>
              <a:rPr dirty="0" sz="2400" lang="es-ES" smtClean="0"/>
              <a:t>hospitalarios enfatizaron </a:t>
            </a:r>
            <a:r>
              <a:rPr dirty="0" sz="2400" lang="es-ES" smtClean="0"/>
              <a:t>el uso de vocabulario técnico, gramática médica y competencias pragmáticas</a:t>
            </a:r>
            <a:r>
              <a:rPr dirty="0" sz="2400" lang="es-ES" smtClean="0"/>
              <a:t>.</a:t>
            </a:r>
          </a:p>
          <a:p>
            <a:pPr algn="just"/>
            <a:r>
              <a:rPr dirty="0" sz="2400" lang="es-ES" smtClean="0"/>
              <a:t> </a:t>
            </a:r>
            <a:r>
              <a:rPr dirty="0" sz="2400" lang="es-ES" smtClean="0"/>
              <a:t>La evaluación combinó autoevaluación, </a:t>
            </a:r>
            <a:r>
              <a:rPr dirty="0" sz="2400" lang="es-ES" err="1" smtClean="0"/>
              <a:t>coevaluación</a:t>
            </a:r>
            <a:r>
              <a:rPr dirty="0" sz="2400" lang="es-ES" smtClean="0"/>
              <a:t> y </a:t>
            </a:r>
            <a:r>
              <a:rPr dirty="0" sz="2400" lang="es-ES" err="1" smtClean="0"/>
              <a:t>heteroevaluación</a:t>
            </a:r>
            <a:r>
              <a:rPr dirty="0" sz="2400" lang="es-ES" smtClean="0"/>
              <a:t>, con indicadores como competencia lingüística, estratégica y discursiva.  </a:t>
            </a:r>
          </a:p>
          <a:p>
            <a:pPr algn="ctr" eaLnBrk="1" hangingPunct="1">
              <a:spcBef>
                <a:spcPct val="0"/>
              </a:spcBef>
              <a:buFontTx/>
              <a:buNone/>
            </a:pPr>
            <a:endParaRPr altLang="es-ES" dirty="0" sz="3700" lang="es-ES_tradnl"/>
          </a:p>
          <a:p>
            <a:pPr algn="ctr" eaLnBrk="1" hangingPunct="1">
              <a:spcBef>
                <a:spcPct val="0"/>
              </a:spcBef>
              <a:buFontTx/>
              <a:buNone/>
            </a:pPr>
            <a:endParaRPr altLang="es-ES" dirty="0" sz="3700" lang="es-ES_tradnl"/>
          </a:p>
          <a:p>
            <a:pPr algn="ctr" eaLnBrk="1" hangingPunct="1">
              <a:spcBef>
                <a:spcPct val="0"/>
              </a:spcBef>
              <a:buFontTx/>
              <a:buNone/>
            </a:pPr>
            <a:endParaRPr altLang="es-ES" dirty="0" sz="3700" lang="es-ES_tradnl"/>
          </a:p>
          <a:p>
            <a:pPr algn="ctr" eaLnBrk="1" hangingPunct="1">
              <a:spcBef>
                <a:spcPct val="0"/>
              </a:spcBef>
              <a:buFontTx/>
              <a:buNone/>
            </a:pPr>
            <a:endParaRPr altLang="es-ES" dirty="0" sz="3700" lang="es-ES_tradnl"/>
          </a:p>
          <a:p>
            <a:pPr algn="ctr" eaLnBrk="1" hangingPunct="1">
              <a:spcBef>
                <a:spcPct val="0"/>
              </a:spcBef>
              <a:buFontTx/>
              <a:buNone/>
            </a:pPr>
            <a:endParaRPr altLang="es-ES" dirty="0" sz="3700" lang="es-ES_tradnl"/>
          </a:p>
          <a:p>
            <a:pPr algn="ctr" eaLnBrk="1" hangingPunct="1">
              <a:spcBef>
                <a:spcPct val="0"/>
              </a:spcBef>
              <a:buFontTx/>
              <a:buNone/>
            </a:pPr>
            <a:endParaRPr altLang="es-ES" dirty="0" sz="3700" lang="es-ES_tradnl"/>
          </a:p>
          <a:p>
            <a:pPr algn="ctr" eaLnBrk="1" hangingPunct="1">
              <a:spcBef>
                <a:spcPct val="0"/>
              </a:spcBef>
              <a:buFontTx/>
              <a:buNone/>
            </a:pPr>
            <a:endParaRPr altLang="es-ES" dirty="0" sz="3700" lang="es-ES_tradnl"/>
          </a:p>
          <a:p>
            <a:pPr algn="ctr" eaLnBrk="1" hangingPunct="1">
              <a:spcBef>
                <a:spcPct val="0"/>
              </a:spcBef>
              <a:buFontTx/>
              <a:buNone/>
            </a:pPr>
            <a:endParaRPr altLang="es-ES" dirty="0" sz="3700" lang="es-ES_tradnl"/>
          </a:p>
          <a:p>
            <a:pPr algn="ctr" eaLnBrk="1" hangingPunct="1">
              <a:spcBef>
                <a:spcPct val="0"/>
              </a:spcBef>
              <a:buFontTx/>
              <a:buNone/>
            </a:pPr>
            <a:endParaRPr altLang="es-ES" dirty="0" sz="3700" lang="es-ES_tradnl"/>
          </a:p>
          <a:p>
            <a:pPr algn="ctr" eaLnBrk="1" hangingPunct="1">
              <a:spcBef>
                <a:spcPct val="0"/>
              </a:spcBef>
              <a:buFontTx/>
              <a:buNone/>
            </a:pPr>
            <a:endParaRPr altLang="es-ES" dirty="0" sz="3700" lang="es-ES_tradnl"/>
          </a:p>
          <a:p>
            <a:pPr algn="ctr" eaLnBrk="1" hangingPunct="1">
              <a:spcBef>
                <a:spcPct val="0"/>
              </a:spcBef>
              <a:buFontTx/>
              <a:buNone/>
            </a:pPr>
            <a:endParaRPr altLang="es-ES" dirty="0" sz="3700" lang="es-ES_tradnl"/>
          </a:p>
          <a:p>
            <a:pPr algn="ctr" eaLnBrk="1" hangingPunct="1">
              <a:spcBef>
                <a:spcPct val="0"/>
              </a:spcBef>
              <a:buFontTx/>
              <a:buNone/>
            </a:pPr>
            <a:endParaRPr altLang="es-ES" dirty="0" sz="3700" lang="es-ES_tradnl"/>
          </a:p>
          <a:p>
            <a:pPr algn="ctr" eaLnBrk="1" hangingPunct="1">
              <a:spcBef>
                <a:spcPct val="0"/>
              </a:spcBef>
              <a:buFontTx/>
              <a:buNone/>
            </a:pPr>
            <a:endParaRPr altLang="es-ES" dirty="0" sz="3700" lang="es-ES_tradnl"/>
          </a:p>
          <a:p>
            <a:pPr algn="ctr" eaLnBrk="1" hangingPunct="1">
              <a:spcBef>
                <a:spcPct val="0"/>
              </a:spcBef>
              <a:buFontTx/>
              <a:buNone/>
            </a:pPr>
            <a:endParaRPr altLang="es-ES" dirty="0" sz="3700" lang="es-ES"/>
          </a:p>
        </p:txBody>
      </p:sp>
      <p:sp>
        <p:nvSpPr>
          <p:cNvPr id="1048594" name="Text Box 17"/>
          <p:cNvSpPr txBox="1">
            <a:spLocks noChangeArrowheads="1"/>
          </p:cNvSpPr>
          <p:nvPr/>
        </p:nvSpPr>
        <p:spPr bwMode="auto">
          <a:xfrm>
            <a:off x="14616114" y="13930285"/>
            <a:ext cx="12287336" cy="11416746"/>
          </a:xfrm>
          <a:prstGeom prst="rect"/>
          <a:solidFill>
            <a:schemeClr val="bg1"/>
          </a:solidFill>
          <a:ln w="9525">
            <a:solidFill>
              <a:schemeClr val="bg1">
                <a:lumMod val="85000"/>
              </a:schemeClr>
            </a:solidFill>
            <a:miter lim="800000"/>
            <a:headEnd/>
            <a:tailEnd/>
          </a:ln>
        </p:spPr>
        <p:txBody>
          <a:bodyPr bIns="185143" lIns="370283" rIns="370283" tIns="185143" wrap="square">
            <a:spAutoFit/>
          </a:bodyPr>
          <a:lstStyle>
            <a:lvl1pPr defTabSz="4319588" eaLnBrk="0" hangingPunct="0">
              <a:spcBef>
                <a:spcPct val="20000"/>
              </a:spcBef>
              <a:buChar char="•"/>
              <a:defRPr sz="12900">
                <a:solidFill>
                  <a:schemeClr val="tx1"/>
                </a:solidFill>
                <a:latin typeface="Arial" charset="0"/>
              </a:defRPr>
            </a:lvl1pPr>
            <a:lvl2pPr defTabSz="4319588" eaLnBrk="0" hangingPunct="0" indent="-285750" marL="742950">
              <a:spcBef>
                <a:spcPct val="20000"/>
              </a:spcBef>
              <a:buChar char="–"/>
              <a:defRPr sz="11400">
                <a:solidFill>
                  <a:schemeClr val="tx1"/>
                </a:solidFill>
                <a:latin typeface="Arial" charset="0"/>
              </a:defRPr>
            </a:lvl2pPr>
            <a:lvl3pPr defTabSz="4319588" eaLnBrk="0" hangingPunct="0" indent="-228600" marL="1143000">
              <a:spcBef>
                <a:spcPct val="20000"/>
              </a:spcBef>
              <a:buChar char="•"/>
              <a:defRPr sz="9600">
                <a:solidFill>
                  <a:schemeClr val="tx1"/>
                </a:solidFill>
                <a:latin typeface="Arial" charset="0"/>
              </a:defRPr>
            </a:lvl3pPr>
            <a:lvl4pPr defTabSz="4319588" eaLnBrk="0" hangingPunct="0" indent="-228600" marL="1600200">
              <a:spcBef>
                <a:spcPct val="20000"/>
              </a:spcBef>
              <a:buChar char="–"/>
              <a:defRPr sz="8100">
                <a:solidFill>
                  <a:schemeClr val="tx1"/>
                </a:solidFill>
                <a:latin typeface="Arial" charset="0"/>
              </a:defRPr>
            </a:lvl4pPr>
            <a:lvl5pPr defTabSz="4319588" eaLnBrk="0" hangingPunct="0" indent="-228600" marL="2057400">
              <a:spcBef>
                <a:spcPct val="20000"/>
              </a:spcBef>
              <a:buChar char="»"/>
              <a:defRPr sz="8100">
                <a:solidFill>
                  <a:schemeClr val="tx1"/>
                </a:solidFill>
                <a:latin typeface="Arial" charset="0"/>
              </a:defRPr>
            </a:lvl5pPr>
            <a:lvl6pPr defTabSz="4319588" eaLnBrk="0" fontAlgn="base" hangingPunct="0" indent="-228600" marL="2514600">
              <a:spcBef>
                <a:spcPct val="20000"/>
              </a:spcBef>
              <a:spcAft>
                <a:spcPct val="0"/>
              </a:spcAft>
              <a:buChar char="»"/>
              <a:defRPr sz="8100">
                <a:solidFill>
                  <a:schemeClr val="tx1"/>
                </a:solidFill>
                <a:latin typeface="Arial" charset="0"/>
              </a:defRPr>
            </a:lvl6pPr>
            <a:lvl7pPr defTabSz="4319588" eaLnBrk="0" fontAlgn="base" hangingPunct="0" indent="-228600" marL="2971800">
              <a:spcBef>
                <a:spcPct val="20000"/>
              </a:spcBef>
              <a:spcAft>
                <a:spcPct val="0"/>
              </a:spcAft>
              <a:buChar char="»"/>
              <a:defRPr sz="8100">
                <a:solidFill>
                  <a:schemeClr val="tx1"/>
                </a:solidFill>
                <a:latin typeface="Arial" charset="0"/>
              </a:defRPr>
            </a:lvl7pPr>
            <a:lvl8pPr defTabSz="4319588" eaLnBrk="0" fontAlgn="base" hangingPunct="0" indent="-228600" marL="3429000">
              <a:spcBef>
                <a:spcPct val="20000"/>
              </a:spcBef>
              <a:spcAft>
                <a:spcPct val="0"/>
              </a:spcAft>
              <a:buChar char="»"/>
              <a:defRPr sz="8100">
                <a:solidFill>
                  <a:schemeClr val="tx1"/>
                </a:solidFill>
                <a:latin typeface="Arial" charset="0"/>
              </a:defRPr>
            </a:lvl8pPr>
            <a:lvl9pPr defTabSz="4319588" eaLnBrk="0" fontAlgn="base" hangingPunct="0" indent="-228600" marL="3886200">
              <a:spcBef>
                <a:spcPct val="20000"/>
              </a:spcBef>
              <a:spcAft>
                <a:spcPct val="0"/>
              </a:spcAft>
              <a:buChar char="»"/>
              <a:defRPr sz="8100">
                <a:solidFill>
                  <a:schemeClr val="tx1"/>
                </a:solidFill>
                <a:latin typeface="Arial" charset="0"/>
              </a:defRPr>
            </a:lvl9pPr>
          </a:lstStyle>
          <a:p>
            <a:pPr algn="ctr" eaLnBrk="1" hangingPunct="1">
              <a:spcBef>
                <a:spcPct val="0"/>
              </a:spcBef>
              <a:buFontTx/>
              <a:buNone/>
            </a:pPr>
            <a:r>
              <a:rPr altLang="es-ES" dirty="0" sz="3700" lang="es-ES_tradnl" smtClean="0"/>
              <a:t>Tablas</a:t>
            </a:r>
          </a:p>
          <a:p>
            <a:pPr algn="just"/>
            <a:endParaRPr altLang="es-ES" dirty="0" sz="2000" lang="zh-CN" smtClean="0">
              <a:latin typeface="Arial"/>
            </a:endParaRPr>
          </a:p>
          <a:p>
            <a:pPr algn="ctr" eaLnBrk="1" hangingPunct="1">
              <a:spcBef>
                <a:spcPct val="0"/>
              </a:spcBef>
              <a:buFontTx/>
              <a:buNone/>
            </a:pPr>
            <a:endParaRPr altLang="es-ES" dirty="0" sz="2000" lang="es-ES_tradnl" smtClean="0"/>
          </a:p>
          <a:p>
            <a:pPr algn="ctr" eaLnBrk="1" hangingPunct="1">
              <a:spcBef>
                <a:spcPct val="0"/>
              </a:spcBef>
              <a:buFontTx/>
              <a:buNone/>
            </a:pPr>
            <a:endParaRPr altLang="es-ES" dirty="0" sz="3700" lang="es-ES_tradnl" smtClean="0"/>
          </a:p>
          <a:p>
            <a:pPr algn="ctr" eaLnBrk="1" hangingPunct="1">
              <a:spcBef>
                <a:spcPct val="0"/>
              </a:spcBef>
              <a:buFontTx/>
              <a:buNone/>
            </a:pPr>
            <a:endParaRPr altLang="es-ES" dirty="0" sz="3700" lang="es-ES_tradnl"/>
          </a:p>
          <a:p>
            <a:pPr algn="ctr" eaLnBrk="1" hangingPunct="1">
              <a:spcBef>
                <a:spcPct val="0"/>
              </a:spcBef>
              <a:buFontTx/>
              <a:buNone/>
            </a:pPr>
            <a:endParaRPr altLang="es-ES" dirty="0" sz="3700" lang="es-ES_tradnl"/>
          </a:p>
          <a:p>
            <a:pPr algn="ctr" eaLnBrk="1" hangingPunct="1">
              <a:spcBef>
                <a:spcPct val="0"/>
              </a:spcBef>
              <a:buFontTx/>
              <a:buNone/>
            </a:pPr>
            <a:endParaRPr altLang="es-ES" dirty="0" sz="3700" lang="es-ES_tradnl"/>
          </a:p>
          <a:p>
            <a:pPr algn="ctr" eaLnBrk="1" hangingPunct="1">
              <a:spcBef>
                <a:spcPct val="0"/>
              </a:spcBef>
              <a:buFontTx/>
              <a:buNone/>
            </a:pPr>
            <a:endParaRPr altLang="es-ES" dirty="0" sz="3700" lang="es-ES_tradnl"/>
          </a:p>
          <a:p>
            <a:pPr algn="ctr" eaLnBrk="1" hangingPunct="1">
              <a:spcBef>
                <a:spcPct val="0"/>
              </a:spcBef>
              <a:buFontTx/>
              <a:buNone/>
            </a:pPr>
            <a:endParaRPr altLang="es-ES" dirty="0" sz="3700" lang="es-ES_tradnl"/>
          </a:p>
          <a:p>
            <a:pPr algn="ctr" eaLnBrk="1" hangingPunct="1">
              <a:spcBef>
                <a:spcPct val="0"/>
              </a:spcBef>
              <a:buFontTx/>
              <a:buNone/>
            </a:pPr>
            <a:endParaRPr altLang="es-ES" dirty="0" sz="3700" lang="es-ES_tradnl"/>
          </a:p>
          <a:p>
            <a:pPr algn="ctr" eaLnBrk="1" hangingPunct="1">
              <a:spcBef>
                <a:spcPct val="0"/>
              </a:spcBef>
              <a:buFontTx/>
              <a:buNone/>
            </a:pPr>
            <a:endParaRPr altLang="es-ES" dirty="0" sz="3700" lang="es-ES_tradnl"/>
          </a:p>
          <a:p>
            <a:pPr algn="ctr" eaLnBrk="1" hangingPunct="1">
              <a:spcBef>
                <a:spcPct val="0"/>
              </a:spcBef>
              <a:buFontTx/>
              <a:buNone/>
            </a:pPr>
            <a:endParaRPr altLang="es-ES" dirty="0" sz="3700" lang="es-ES_tradnl"/>
          </a:p>
          <a:p>
            <a:pPr algn="ctr" eaLnBrk="1" hangingPunct="1">
              <a:spcBef>
                <a:spcPct val="0"/>
              </a:spcBef>
              <a:buFontTx/>
              <a:buNone/>
            </a:pPr>
            <a:endParaRPr altLang="es-ES" dirty="0" sz="3700" lang="es-ES_tradnl"/>
          </a:p>
          <a:p>
            <a:pPr algn="ctr" eaLnBrk="1" hangingPunct="1">
              <a:spcBef>
                <a:spcPct val="0"/>
              </a:spcBef>
              <a:buFontTx/>
              <a:buNone/>
            </a:pPr>
            <a:endParaRPr altLang="es-ES" dirty="0" sz="3700" lang="es-ES_tradnl"/>
          </a:p>
          <a:p>
            <a:pPr algn="ctr" eaLnBrk="1" hangingPunct="1">
              <a:spcBef>
                <a:spcPct val="0"/>
              </a:spcBef>
              <a:buFontTx/>
              <a:buNone/>
            </a:pPr>
            <a:endParaRPr altLang="es-ES" dirty="0" sz="3700" lang="es-ES_tradnl"/>
          </a:p>
          <a:p>
            <a:pPr algn="ctr" eaLnBrk="1" hangingPunct="1">
              <a:spcBef>
                <a:spcPct val="0"/>
              </a:spcBef>
              <a:buFontTx/>
              <a:buNone/>
            </a:pPr>
            <a:endParaRPr altLang="es-ES" dirty="0" sz="3700" lang="es-ES_tradnl"/>
          </a:p>
          <a:p>
            <a:pPr algn="ctr" eaLnBrk="1" hangingPunct="1">
              <a:spcBef>
                <a:spcPct val="0"/>
              </a:spcBef>
              <a:buFontTx/>
              <a:buNone/>
            </a:pPr>
            <a:endParaRPr altLang="es-ES" dirty="0" sz="3700" lang="es-ES_tradnl"/>
          </a:p>
          <a:p>
            <a:pPr algn="ctr" eaLnBrk="1" hangingPunct="1">
              <a:spcBef>
                <a:spcPct val="0"/>
              </a:spcBef>
              <a:buFontTx/>
              <a:buNone/>
            </a:pPr>
            <a:endParaRPr altLang="es-ES" dirty="0" sz="3700" lang="es-ES_tradnl"/>
          </a:p>
          <a:p>
            <a:pPr algn="ctr" eaLnBrk="1" hangingPunct="1">
              <a:spcBef>
                <a:spcPct val="0"/>
              </a:spcBef>
              <a:buFontTx/>
              <a:buNone/>
            </a:pPr>
            <a:endParaRPr altLang="es-ES" dirty="0" sz="3700" lang="es-ES_tradnl"/>
          </a:p>
          <a:p>
            <a:pPr algn="ctr" eaLnBrk="1" hangingPunct="1">
              <a:spcBef>
                <a:spcPct val="0"/>
              </a:spcBef>
              <a:buFontTx/>
              <a:buNone/>
            </a:pPr>
            <a:endParaRPr altLang="es-ES" dirty="0" sz="3700" lang="es-ES_tradnl"/>
          </a:p>
          <a:p>
            <a:pPr algn="ctr" eaLnBrk="1" hangingPunct="1">
              <a:spcBef>
                <a:spcPct val="0"/>
              </a:spcBef>
              <a:buFontTx/>
              <a:buNone/>
            </a:pPr>
            <a:endParaRPr altLang="es-ES" dirty="0" sz="3700" lang="es-ES"/>
          </a:p>
        </p:txBody>
      </p:sp>
      <p:sp>
        <p:nvSpPr>
          <p:cNvPr id="1048595" name="Text Box 9"/>
          <p:cNvSpPr txBox="1">
            <a:spLocks noChangeArrowheads="1"/>
          </p:cNvSpPr>
          <p:nvPr/>
        </p:nvSpPr>
        <p:spPr bwMode="auto">
          <a:xfrm>
            <a:off x="471390" y="24003042"/>
            <a:ext cx="20073786" cy="743234"/>
          </a:xfrm>
          <a:prstGeom prst="rect"/>
          <a:solidFill>
            <a:schemeClr val="tx2">
              <a:lumMod val="40000"/>
              <a:lumOff val="60000"/>
            </a:schemeClr>
          </a:solidFill>
        </p:spPr>
        <p:style>
          <a:lnRef idx="0">
            <a:schemeClr val="accent1"/>
          </a:lnRef>
          <a:fillRef idx="3">
            <a:schemeClr val="accent1"/>
          </a:fillRef>
          <a:effectRef idx="3">
            <a:schemeClr val="accent1"/>
          </a:effectRef>
          <a:fontRef idx="minor">
            <a:schemeClr val="lt1"/>
          </a:fontRef>
        </p:style>
        <p:txBody>
          <a:bodyPr bIns="185143" lIns="370283" rIns="370283" tIns="185143" wrap="square">
            <a:spAutoFit/>
          </a:bodyPr>
          <a:lstStyle>
            <a:lvl1pPr defTabSz="4319588" eaLnBrk="0" hangingPunct="0">
              <a:defRPr sz="800">
                <a:solidFill>
                  <a:schemeClr val="bg1"/>
                </a:solidFill>
                <a:latin typeface="Arial" charset="0"/>
              </a:defRPr>
            </a:lvl1pPr>
            <a:lvl2pPr defTabSz="4319588" eaLnBrk="0" hangingPunct="0" indent="-285750" marL="742950">
              <a:defRPr sz="800">
                <a:solidFill>
                  <a:schemeClr val="bg1"/>
                </a:solidFill>
                <a:latin typeface="Arial" charset="0"/>
              </a:defRPr>
            </a:lvl2pPr>
            <a:lvl3pPr defTabSz="4319588" eaLnBrk="0" hangingPunct="0" indent="-228600" marL="1143000">
              <a:defRPr sz="800">
                <a:solidFill>
                  <a:schemeClr val="bg1"/>
                </a:solidFill>
                <a:latin typeface="Arial" charset="0"/>
              </a:defRPr>
            </a:lvl3pPr>
            <a:lvl4pPr defTabSz="4319588" eaLnBrk="0" hangingPunct="0" indent="-228600" marL="1600200">
              <a:defRPr sz="800">
                <a:solidFill>
                  <a:schemeClr val="bg1"/>
                </a:solidFill>
                <a:latin typeface="Arial" charset="0"/>
              </a:defRPr>
            </a:lvl4pPr>
            <a:lvl5pPr defTabSz="4319588" eaLnBrk="0" hangingPunct="0" indent="-228600" marL="2057400">
              <a:defRPr sz="800">
                <a:solidFill>
                  <a:schemeClr val="bg1"/>
                </a:solidFill>
                <a:latin typeface="Arial" charset="0"/>
              </a:defRPr>
            </a:lvl5pPr>
            <a:lvl6pPr defTabSz="4319588" eaLnBrk="0" fontAlgn="base" hangingPunct="0" indent="-228600" marL="2514600">
              <a:spcBef>
                <a:spcPct val="0"/>
              </a:spcBef>
              <a:spcAft>
                <a:spcPct val="0"/>
              </a:spcAft>
              <a:defRPr sz="800">
                <a:solidFill>
                  <a:schemeClr val="bg1"/>
                </a:solidFill>
                <a:latin typeface="Arial" charset="0"/>
              </a:defRPr>
            </a:lvl6pPr>
            <a:lvl7pPr defTabSz="4319588" eaLnBrk="0" fontAlgn="base" hangingPunct="0" indent="-228600" marL="2971800">
              <a:spcBef>
                <a:spcPct val="0"/>
              </a:spcBef>
              <a:spcAft>
                <a:spcPct val="0"/>
              </a:spcAft>
              <a:defRPr sz="800">
                <a:solidFill>
                  <a:schemeClr val="bg1"/>
                </a:solidFill>
                <a:latin typeface="Arial" charset="0"/>
              </a:defRPr>
            </a:lvl7pPr>
            <a:lvl8pPr defTabSz="4319588" eaLnBrk="0" fontAlgn="base" hangingPunct="0" indent="-228600" marL="3429000">
              <a:spcBef>
                <a:spcPct val="0"/>
              </a:spcBef>
              <a:spcAft>
                <a:spcPct val="0"/>
              </a:spcAft>
              <a:defRPr sz="800">
                <a:solidFill>
                  <a:schemeClr val="bg1"/>
                </a:solidFill>
                <a:latin typeface="Arial" charset="0"/>
              </a:defRPr>
            </a:lvl8pPr>
            <a:lvl9pPr defTabSz="4319588" eaLnBrk="0" fontAlgn="base" hangingPunct="0" indent="-228600" marL="3886200">
              <a:spcBef>
                <a:spcPct val="0"/>
              </a:spcBef>
              <a:spcAft>
                <a:spcPct val="0"/>
              </a:spcAft>
              <a:defRPr sz="800">
                <a:solidFill>
                  <a:schemeClr val="bg1"/>
                </a:solidFill>
                <a:latin typeface="Arial" charset="0"/>
              </a:defRPr>
            </a:lvl9pPr>
          </a:lstStyle>
          <a:p>
            <a:pPr algn="ctr" eaLnBrk="1" hangingPunct="1"/>
            <a:r>
              <a:rPr dirty="0" sz="2400" lang="es-ES" smtClean="0">
                <a:solidFill>
                  <a:schemeClr val="tx1"/>
                </a:solidFill>
                <a:latin typeface="Arial" panose="020B0604020202020204" pitchFamily="34" charset="0"/>
                <a:cs typeface="Arial" panose="020B0604020202020204" pitchFamily="34" charset="0"/>
              </a:rPr>
              <a:t>CONCLUSIONES</a:t>
            </a:r>
            <a:endParaRPr altLang="es-ES" dirty="0" sz="2400" lang="es-ES">
              <a:ln w="18415" cmpd="sng">
                <a:solidFill>
                  <a:srgbClr val="FFFFFF"/>
                </a:solidFill>
                <a:prstDash val="solid"/>
              </a:ln>
              <a:solidFill>
                <a:schemeClr val="tx1"/>
              </a:solidFill>
              <a:effectLst>
                <a:outerShdw algn="tl" blurRad="63500" dir="3600000" rotWithShape="0">
                  <a:srgbClr val="000000">
                    <a:alpha val="70000"/>
                  </a:srgbClr>
                </a:outerShdw>
              </a:effectLst>
            </a:endParaRPr>
          </a:p>
        </p:txBody>
      </p:sp>
      <p:sp>
        <p:nvSpPr>
          <p:cNvPr id="1048596" name="Text Box 14"/>
          <p:cNvSpPr txBox="1">
            <a:spLocks noChangeArrowheads="1"/>
          </p:cNvSpPr>
          <p:nvPr/>
        </p:nvSpPr>
        <p:spPr bwMode="auto">
          <a:xfrm>
            <a:off x="0" y="24717422"/>
            <a:ext cx="26646374" cy="3621485"/>
          </a:xfrm>
          <a:prstGeom prst="rect"/>
          <a:solidFill>
            <a:schemeClr val="bg1"/>
          </a:solidFill>
          <a:ln w="9525">
            <a:solidFill>
              <a:schemeClr val="bg1">
                <a:lumMod val="85000"/>
              </a:schemeClr>
            </a:solidFill>
            <a:miter lim="800000"/>
            <a:headEnd/>
            <a:tailEnd/>
          </a:ln>
        </p:spPr>
        <p:txBody>
          <a:bodyPr bIns="185143" lIns="370283" rIns="370283" tIns="185143" wrap="square">
            <a:spAutoFit/>
          </a:bodyPr>
          <a:lstStyle>
            <a:lvl1pPr defTabSz="4319588" eaLnBrk="0" hangingPunct="0">
              <a:spcBef>
                <a:spcPct val="20000"/>
              </a:spcBef>
              <a:buChar char="•"/>
              <a:defRPr sz="12900">
                <a:solidFill>
                  <a:schemeClr val="tx1"/>
                </a:solidFill>
                <a:latin typeface="Arial" charset="0"/>
              </a:defRPr>
            </a:lvl1pPr>
            <a:lvl2pPr defTabSz="4319588" eaLnBrk="0" hangingPunct="0" indent="-285750" marL="742950">
              <a:spcBef>
                <a:spcPct val="20000"/>
              </a:spcBef>
              <a:buChar char="–"/>
              <a:defRPr sz="11400">
                <a:solidFill>
                  <a:schemeClr val="tx1"/>
                </a:solidFill>
                <a:latin typeface="Arial" charset="0"/>
              </a:defRPr>
            </a:lvl2pPr>
            <a:lvl3pPr defTabSz="4319588" eaLnBrk="0" hangingPunct="0" indent="-228600" marL="1143000">
              <a:spcBef>
                <a:spcPct val="20000"/>
              </a:spcBef>
              <a:buChar char="•"/>
              <a:defRPr sz="9600">
                <a:solidFill>
                  <a:schemeClr val="tx1"/>
                </a:solidFill>
                <a:latin typeface="Arial" charset="0"/>
              </a:defRPr>
            </a:lvl3pPr>
            <a:lvl4pPr defTabSz="4319588" eaLnBrk="0" hangingPunct="0" indent="-228600" marL="1600200">
              <a:spcBef>
                <a:spcPct val="20000"/>
              </a:spcBef>
              <a:buChar char="–"/>
              <a:defRPr sz="8100">
                <a:solidFill>
                  <a:schemeClr val="tx1"/>
                </a:solidFill>
                <a:latin typeface="Arial" charset="0"/>
              </a:defRPr>
            </a:lvl4pPr>
            <a:lvl5pPr defTabSz="4319588" eaLnBrk="0" hangingPunct="0" indent="-228600" marL="2057400">
              <a:spcBef>
                <a:spcPct val="20000"/>
              </a:spcBef>
              <a:buChar char="»"/>
              <a:defRPr sz="8100">
                <a:solidFill>
                  <a:schemeClr val="tx1"/>
                </a:solidFill>
                <a:latin typeface="Arial" charset="0"/>
              </a:defRPr>
            </a:lvl5pPr>
            <a:lvl6pPr defTabSz="4319588" eaLnBrk="0" fontAlgn="base" hangingPunct="0" indent="-228600" marL="2514600">
              <a:spcBef>
                <a:spcPct val="20000"/>
              </a:spcBef>
              <a:spcAft>
                <a:spcPct val="0"/>
              </a:spcAft>
              <a:buChar char="»"/>
              <a:defRPr sz="8100">
                <a:solidFill>
                  <a:schemeClr val="tx1"/>
                </a:solidFill>
                <a:latin typeface="Arial" charset="0"/>
              </a:defRPr>
            </a:lvl6pPr>
            <a:lvl7pPr defTabSz="4319588" eaLnBrk="0" fontAlgn="base" hangingPunct="0" indent="-228600" marL="2971800">
              <a:spcBef>
                <a:spcPct val="20000"/>
              </a:spcBef>
              <a:spcAft>
                <a:spcPct val="0"/>
              </a:spcAft>
              <a:buChar char="»"/>
              <a:defRPr sz="8100">
                <a:solidFill>
                  <a:schemeClr val="tx1"/>
                </a:solidFill>
                <a:latin typeface="Arial" charset="0"/>
              </a:defRPr>
            </a:lvl7pPr>
            <a:lvl8pPr defTabSz="4319588" eaLnBrk="0" fontAlgn="base" hangingPunct="0" indent="-228600" marL="3429000">
              <a:spcBef>
                <a:spcPct val="20000"/>
              </a:spcBef>
              <a:spcAft>
                <a:spcPct val="0"/>
              </a:spcAft>
              <a:buChar char="»"/>
              <a:defRPr sz="8100">
                <a:solidFill>
                  <a:schemeClr val="tx1"/>
                </a:solidFill>
                <a:latin typeface="Arial" charset="0"/>
              </a:defRPr>
            </a:lvl8pPr>
            <a:lvl9pPr defTabSz="4319588" eaLnBrk="0" fontAlgn="base" hangingPunct="0" indent="-228600" marL="3886200">
              <a:spcBef>
                <a:spcPct val="20000"/>
              </a:spcBef>
              <a:spcAft>
                <a:spcPct val="0"/>
              </a:spcAft>
              <a:buChar char="»"/>
              <a:defRPr sz="8100">
                <a:solidFill>
                  <a:schemeClr val="tx1"/>
                </a:solidFill>
                <a:latin typeface="Arial" charset="0"/>
              </a:defRPr>
            </a:lvl9pPr>
          </a:lstStyle>
          <a:p>
            <a:pPr algn="ctr" eaLnBrk="1" hangingPunct="1">
              <a:spcBef>
                <a:spcPct val="0"/>
              </a:spcBef>
              <a:buFontTx/>
              <a:buNone/>
            </a:pPr>
            <a:endParaRPr altLang="es-ES" dirty="0" sz="3700" lang="es-ES_tradnl"/>
          </a:p>
          <a:p>
            <a:pPr algn="just" eaLnBrk="1" hangingPunct="1">
              <a:spcBef>
                <a:spcPct val="0"/>
              </a:spcBef>
              <a:buNone/>
            </a:pPr>
            <a:r>
              <a:rPr dirty="0" sz="2400" lang="es-ES" smtClean="0"/>
              <a:t>El enfoque basado en tareas mejora la competencia comunicativa. </a:t>
            </a:r>
            <a:endParaRPr dirty="0" sz="2400" lang="es-ES" smtClean="0"/>
          </a:p>
          <a:p>
            <a:pPr algn="just" eaLnBrk="1" hangingPunct="1">
              <a:spcBef>
                <a:spcPct val="0"/>
              </a:spcBef>
              <a:buNone/>
            </a:pPr>
            <a:r>
              <a:rPr dirty="0" sz="2400" lang="es-ES" smtClean="0"/>
              <a:t>La </a:t>
            </a:r>
            <a:r>
              <a:rPr dirty="0" sz="2400" lang="es-ES" smtClean="0"/>
              <a:t>contextualización profesional de las actividades incrementa la motivación y los resultados académicos.  </a:t>
            </a:r>
            <a:endParaRPr dirty="0" sz="2400" lang="es-ES" smtClean="0"/>
          </a:p>
          <a:p>
            <a:pPr algn="just" eaLnBrk="1" hangingPunct="1">
              <a:spcBef>
                <a:spcPct val="0"/>
              </a:spcBef>
              <a:buNone/>
            </a:pPr>
            <a:r>
              <a:rPr dirty="0" sz="2400" lang="es-ES" smtClean="0"/>
              <a:t>La </a:t>
            </a:r>
            <a:r>
              <a:rPr dirty="0" sz="2400" lang="es-ES" smtClean="0"/>
              <a:t>retroalimentación sistemática es clave para corregir errores y consolidar el aprendizaje.  </a:t>
            </a:r>
          </a:p>
          <a:p>
            <a:pPr algn="ctr" eaLnBrk="1" hangingPunct="1">
              <a:spcBef>
                <a:spcPct val="0"/>
              </a:spcBef>
              <a:buFontTx/>
              <a:buNone/>
            </a:pPr>
            <a:endParaRPr altLang="es-ES" dirty="0" sz="3700" lang="es-ES_tradnl"/>
          </a:p>
          <a:p>
            <a:pPr algn="ctr" eaLnBrk="1" hangingPunct="1">
              <a:spcBef>
                <a:spcPct val="0"/>
              </a:spcBef>
              <a:buFontTx/>
              <a:buNone/>
            </a:pPr>
            <a:endParaRPr altLang="es-ES" dirty="0" sz="3700" lang="es-ES_tradnl"/>
          </a:p>
          <a:p>
            <a:pPr algn="ctr" eaLnBrk="1" hangingPunct="1">
              <a:spcBef>
                <a:spcPct val="0"/>
              </a:spcBef>
              <a:buFontTx/>
              <a:buNone/>
            </a:pPr>
            <a:endParaRPr altLang="es-ES" dirty="0" sz="3700" lang="es-ES"/>
          </a:p>
        </p:txBody>
      </p:sp>
      <p:sp>
        <p:nvSpPr>
          <p:cNvPr id="1048597" name="Text Box 15"/>
          <p:cNvSpPr txBox="1">
            <a:spLocks noChangeArrowheads="1"/>
          </p:cNvSpPr>
          <p:nvPr/>
        </p:nvSpPr>
        <p:spPr bwMode="auto">
          <a:xfrm>
            <a:off x="471390" y="28932264"/>
            <a:ext cx="14473608" cy="743234"/>
          </a:xfrm>
          <a:prstGeom prst="rect"/>
          <a:solidFill>
            <a:schemeClr val="tx2">
              <a:lumMod val="40000"/>
              <a:lumOff val="60000"/>
            </a:schemeClr>
          </a:solidFill>
        </p:spPr>
        <p:style>
          <a:lnRef idx="0">
            <a:schemeClr val="accent1"/>
          </a:lnRef>
          <a:fillRef idx="3">
            <a:schemeClr val="accent1"/>
          </a:fillRef>
          <a:effectRef idx="3">
            <a:schemeClr val="accent1"/>
          </a:effectRef>
          <a:fontRef idx="minor">
            <a:schemeClr val="lt1"/>
          </a:fontRef>
        </p:style>
        <p:txBody>
          <a:bodyPr bIns="185143" lIns="370283" rIns="370283" tIns="185143" wrap="square">
            <a:spAutoFit/>
          </a:bodyPr>
          <a:lstStyle>
            <a:lvl1pPr defTabSz="4319588" eaLnBrk="0" hangingPunct="0">
              <a:defRPr sz="800">
                <a:solidFill>
                  <a:schemeClr val="bg1"/>
                </a:solidFill>
                <a:latin typeface="Arial" charset="0"/>
              </a:defRPr>
            </a:lvl1pPr>
            <a:lvl2pPr defTabSz="4319588" eaLnBrk="0" hangingPunct="0" indent="-285750" marL="742950">
              <a:defRPr sz="800">
                <a:solidFill>
                  <a:schemeClr val="bg1"/>
                </a:solidFill>
                <a:latin typeface="Arial" charset="0"/>
              </a:defRPr>
            </a:lvl2pPr>
            <a:lvl3pPr defTabSz="4319588" eaLnBrk="0" hangingPunct="0" indent="-228600" marL="1143000">
              <a:defRPr sz="800">
                <a:solidFill>
                  <a:schemeClr val="bg1"/>
                </a:solidFill>
                <a:latin typeface="Arial" charset="0"/>
              </a:defRPr>
            </a:lvl3pPr>
            <a:lvl4pPr defTabSz="4319588" eaLnBrk="0" hangingPunct="0" indent="-228600" marL="1600200">
              <a:defRPr sz="800">
                <a:solidFill>
                  <a:schemeClr val="bg1"/>
                </a:solidFill>
                <a:latin typeface="Arial" charset="0"/>
              </a:defRPr>
            </a:lvl4pPr>
            <a:lvl5pPr defTabSz="4319588" eaLnBrk="0" hangingPunct="0" indent="-228600" marL="2057400">
              <a:defRPr sz="800">
                <a:solidFill>
                  <a:schemeClr val="bg1"/>
                </a:solidFill>
                <a:latin typeface="Arial" charset="0"/>
              </a:defRPr>
            </a:lvl5pPr>
            <a:lvl6pPr defTabSz="4319588" eaLnBrk="0" fontAlgn="base" hangingPunct="0" indent="-228600" marL="2514600">
              <a:spcBef>
                <a:spcPct val="0"/>
              </a:spcBef>
              <a:spcAft>
                <a:spcPct val="0"/>
              </a:spcAft>
              <a:defRPr sz="800">
                <a:solidFill>
                  <a:schemeClr val="bg1"/>
                </a:solidFill>
                <a:latin typeface="Arial" charset="0"/>
              </a:defRPr>
            </a:lvl6pPr>
            <a:lvl7pPr defTabSz="4319588" eaLnBrk="0" fontAlgn="base" hangingPunct="0" indent="-228600" marL="2971800">
              <a:spcBef>
                <a:spcPct val="0"/>
              </a:spcBef>
              <a:spcAft>
                <a:spcPct val="0"/>
              </a:spcAft>
              <a:defRPr sz="800">
                <a:solidFill>
                  <a:schemeClr val="bg1"/>
                </a:solidFill>
                <a:latin typeface="Arial" charset="0"/>
              </a:defRPr>
            </a:lvl7pPr>
            <a:lvl8pPr defTabSz="4319588" eaLnBrk="0" fontAlgn="base" hangingPunct="0" indent="-228600" marL="3429000">
              <a:spcBef>
                <a:spcPct val="0"/>
              </a:spcBef>
              <a:spcAft>
                <a:spcPct val="0"/>
              </a:spcAft>
              <a:defRPr sz="800">
                <a:solidFill>
                  <a:schemeClr val="bg1"/>
                </a:solidFill>
                <a:latin typeface="Arial" charset="0"/>
              </a:defRPr>
            </a:lvl8pPr>
            <a:lvl9pPr defTabSz="4319588" eaLnBrk="0" fontAlgn="base" hangingPunct="0" indent="-228600" marL="3886200">
              <a:spcBef>
                <a:spcPct val="0"/>
              </a:spcBef>
              <a:spcAft>
                <a:spcPct val="0"/>
              </a:spcAft>
              <a:defRPr sz="800">
                <a:solidFill>
                  <a:schemeClr val="bg1"/>
                </a:solidFill>
                <a:latin typeface="Arial" charset="0"/>
              </a:defRPr>
            </a:lvl9pPr>
          </a:lstStyle>
          <a:p>
            <a:pPr algn="ctr" eaLnBrk="1" hangingPunct="1"/>
            <a:r>
              <a:rPr dirty="0" sz="2400" lang="es-ES">
                <a:solidFill>
                  <a:schemeClr val="tx1"/>
                </a:solidFill>
                <a:latin typeface="Arial" panose="020B0604020202020204" pitchFamily="34" charset="0"/>
                <a:cs typeface="Arial" panose="020B0604020202020204" pitchFamily="34" charset="0"/>
              </a:rPr>
              <a:t>REFERENCIAS </a:t>
            </a:r>
            <a:endParaRPr altLang="es-ES" dirty="0" sz="2400" lang="es-ES">
              <a:ln w="18415" cmpd="sng">
                <a:solidFill>
                  <a:srgbClr val="FFFFFF"/>
                </a:solidFill>
                <a:prstDash val="solid"/>
              </a:ln>
              <a:solidFill>
                <a:schemeClr val="tx1"/>
              </a:solidFill>
              <a:effectLst>
                <a:outerShdw algn="tl" blurRad="63500" dir="3600000" rotWithShape="0">
                  <a:srgbClr val="000000">
                    <a:alpha val="70000"/>
                  </a:srgbClr>
                </a:outerShdw>
              </a:effectLst>
            </a:endParaRPr>
          </a:p>
        </p:txBody>
      </p:sp>
      <p:sp>
        <p:nvSpPr>
          <p:cNvPr id="1048598" name="Text Box 13"/>
          <p:cNvSpPr txBox="1">
            <a:spLocks noChangeArrowheads="1"/>
          </p:cNvSpPr>
          <p:nvPr/>
        </p:nvSpPr>
        <p:spPr bwMode="auto">
          <a:xfrm>
            <a:off x="0" y="30289586"/>
            <a:ext cx="28403648" cy="8287976"/>
          </a:xfrm>
          <a:prstGeom prst="rect"/>
          <a:solidFill>
            <a:schemeClr val="bg1"/>
          </a:solidFill>
          <a:ln w="9525">
            <a:solidFill>
              <a:schemeClr val="bg1">
                <a:lumMod val="85000"/>
              </a:schemeClr>
            </a:solidFill>
            <a:miter lim="800000"/>
            <a:headEnd/>
            <a:tailEnd/>
          </a:ln>
        </p:spPr>
        <p:txBody>
          <a:bodyPr bIns="185143" lIns="370283" rIns="370283" tIns="185143" wrap="square">
            <a:spAutoFit/>
          </a:bodyPr>
          <a:lstStyle>
            <a:lvl1pPr defTabSz="4319588" eaLnBrk="0" hangingPunct="0">
              <a:spcBef>
                <a:spcPct val="20000"/>
              </a:spcBef>
              <a:buChar char="•"/>
              <a:defRPr sz="12900">
                <a:solidFill>
                  <a:schemeClr val="tx1"/>
                </a:solidFill>
                <a:latin typeface="Arial" charset="0"/>
              </a:defRPr>
            </a:lvl1pPr>
            <a:lvl2pPr defTabSz="4319588" eaLnBrk="0" hangingPunct="0" indent="-285750" marL="742950">
              <a:spcBef>
                <a:spcPct val="20000"/>
              </a:spcBef>
              <a:buChar char="–"/>
              <a:defRPr sz="11400">
                <a:solidFill>
                  <a:schemeClr val="tx1"/>
                </a:solidFill>
                <a:latin typeface="Arial" charset="0"/>
              </a:defRPr>
            </a:lvl2pPr>
            <a:lvl3pPr defTabSz="4319588" eaLnBrk="0" hangingPunct="0" indent="-228600" marL="1143000">
              <a:spcBef>
                <a:spcPct val="20000"/>
              </a:spcBef>
              <a:buChar char="•"/>
              <a:defRPr sz="9600">
                <a:solidFill>
                  <a:schemeClr val="tx1"/>
                </a:solidFill>
                <a:latin typeface="Arial" charset="0"/>
              </a:defRPr>
            </a:lvl3pPr>
            <a:lvl4pPr defTabSz="4319588" eaLnBrk="0" hangingPunct="0" indent="-228600" marL="1600200">
              <a:spcBef>
                <a:spcPct val="20000"/>
              </a:spcBef>
              <a:buChar char="–"/>
              <a:defRPr sz="8100">
                <a:solidFill>
                  <a:schemeClr val="tx1"/>
                </a:solidFill>
                <a:latin typeface="Arial" charset="0"/>
              </a:defRPr>
            </a:lvl4pPr>
            <a:lvl5pPr defTabSz="4319588" eaLnBrk="0" hangingPunct="0" indent="-228600" marL="2057400">
              <a:spcBef>
                <a:spcPct val="20000"/>
              </a:spcBef>
              <a:buChar char="»"/>
              <a:defRPr sz="8100">
                <a:solidFill>
                  <a:schemeClr val="tx1"/>
                </a:solidFill>
                <a:latin typeface="Arial" charset="0"/>
              </a:defRPr>
            </a:lvl5pPr>
            <a:lvl6pPr defTabSz="4319588" eaLnBrk="0" fontAlgn="base" hangingPunct="0" indent="-228600" marL="2514600">
              <a:spcBef>
                <a:spcPct val="20000"/>
              </a:spcBef>
              <a:spcAft>
                <a:spcPct val="0"/>
              </a:spcAft>
              <a:buChar char="»"/>
              <a:defRPr sz="8100">
                <a:solidFill>
                  <a:schemeClr val="tx1"/>
                </a:solidFill>
                <a:latin typeface="Arial" charset="0"/>
              </a:defRPr>
            </a:lvl6pPr>
            <a:lvl7pPr defTabSz="4319588" eaLnBrk="0" fontAlgn="base" hangingPunct="0" indent="-228600" marL="2971800">
              <a:spcBef>
                <a:spcPct val="20000"/>
              </a:spcBef>
              <a:spcAft>
                <a:spcPct val="0"/>
              </a:spcAft>
              <a:buChar char="»"/>
              <a:defRPr sz="8100">
                <a:solidFill>
                  <a:schemeClr val="tx1"/>
                </a:solidFill>
                <a:latin typeface="Arial" charset="0"/>
              </a:defRPr>
            </a:lvl7pPr>
            <a:lvl8pPr defTabSz="4319588" eaLnBrk="0" fontAlgn="base" hangingPunct="0" indent="-228600" marL="3429000">
              <a:spcBef>
                <a:spcPct val="20000"/>
              </a:spcBef>
              <a:spcAft>
                <a:spcPct val="0"/>
              </a:spcAft>
              <a:buChar char="»"/>
              <a:defRPr sz="8100">
                <a:solidFill>
                  <a:schemeClr val="tx1"/>
                </a:solidFill>
                <a:latin typeface="Arial" charset="0"/>
              </a:defRPr>
            </a:lvl8pPr>
            <a:lvl9pPr defTabSz="4319588" eaLnBrk="0" fontAlgn="base" hangingPunct="0" indent="-228600" marL="3886200">
              <a:spcBef>
                <a:spcPct val="20000"/>
              </a:spcBef>
              <a:spcAft>
                <a:spcPct val="0"/>
              </a:spcAft>
              <a:buChar char="»"/>
              <a:defRPr sz="8100">
                <a:solidFill>
                  <a:schemeClr val="tx1"/>
                </a:solidFill>
                <a:latin typeface="Arial" charset="0"/>
              </a:defRPr>
            </a:lvl9pPr>
          </a:lstStyle>
          <a:p>
            <a:pPr algn="just" lvl="0">
              <a:buNone/>
            </a:pPr>
            <a:r>
              <a:rPr dirty="0" sz="2000" lang="es-ES" smtClean="0"/>
              <a:t>:</a:t>
            </a:r>
            <a:r>
              <a:rPr dirty="0" sz="2000" lang="es-ES" smtClean="0"/>
              <a:t>Aguilera</a:t>
            </a:r>
            <a:r>
              <a:rPr dirty="0" sz="2000" lang="es-ES" smtClean="0"/>
              <a:t>, G., Olivero, M. &amp;</a:t>
            </a:r>
            <a:r>
              <a:rPr dirty="0" sz="2000" lang="es-ES" err="1" smtClean="0"/>
              <a:t>Fiol</a:t>
            </a:r>
            <a:r>
              <a:rPr dirty="0" sz="2000" lang="es-ES" smtClean="0"/>
              <a:t>, A. (2021). El aprendizaje basado en tareas en la expresión oral del idioma inglés al nivel intermedio equivalente a un B1. Revista Científica del Amazonas, </a:t>
            </a:r>
          </a:p>
          <a:p>
            <a:pPr algn="just" lvl="0"/>
            <a:r>
              <a:rPr dirty="0" sz="2000" lang="es-ES" smtClean="0"/>
              <a:t>Álvarez de Zayas C. La tarea docente. La ejecución del proceso docente-educativo. </a:t>
            </a:r>
            <a:r>
              <a:rPr dirty="0" sz="2000" lang="en-US" smtClean="0"/>
              <a:t>En: La </a:t>
            </a:r>
            <a:r>
              <a:rPr dirty="0" sz="2000" lang="en-US" err="1" smtClean="0"/>
              <a:t>escuela</a:t>
            </a:r>
            <a:r>
              <a:rPr dirty="0" sz="2000" lang="en-US" smtClean="0"/>
              <a:t> en la </a:t>
            </a:r>
            <a:r>
              <a:rPr dirty="0" sz="2000" lang="en-US" err="1" smtClean="0"/>
              <a:t>vida</a:t>
            </a:r>
            <a:r>
              <a:rPr dirty="0" sz="2000" lang="en-US" smtClean="0"/>
              <a:t>. </a:t>
            </a:r>
            <a:r>
              <a:rPr dirty="0" sz="2000" lang="en-US" err="1" smtClean="0"/>
              <a:t>Didáctica</a:t>
            </a:r>
            <a:r>
              <a:rPr dirty="0" sz="2000" lang="en-US" smtClean="0"/>
              <a:t> [Internet]. 2013 </a:t>
            </a:r>
            <a:endParaRPr dirty="0" sz="2000" lang="es-ES" smtClean="0"/>
          </a:p>
          <a:p>
            <a:pPr algn="just" lvl="0"/>
            <a:r>
              <a:rPr dirty="0" sz="2000" lang="en-US" smtClean="0"/>
              <a:t>Ellis R. Task-based Language Learning and Teaching. Oxford, England: Oxford University Press; 2003.</a:t>
            </a:r>
            <a:endParaRPr dirty="0" sz="2000" lang="es-ES" smtClean="0"/>
          </a:p>
          <a:p>
            <a:pPr algn="just" lvl="0"/>
            <a:r>
              <a:rPr dirty="0" sz="2000" lang="en-US" smtClean="0"/>
              <a:t>Kim H. Implementing task based language teaching. In: Richards J, </a:t>
            </a:r>
            <a:r>
              <a:rPr dirty="0" sz="2000" lang="en-US" err="1" smtClean="0"/>
              <a:t>Renandya</a:t>
            </a:r>
            <a:r>
              <a:rPr dirty="0" sz="2000" lang="en-US" smtClean="0"/>
              <a:t> W, (</a:t>
            </a:r>
            <a:r>
              <a:rPr dirty="0" sz="2000" lang="en-US" err="1" smtClean="0"/>
              <a:t>eds</a:t>
            </a:r>
            <a:r>
              <a:rPr dirty="0" sz="2000" lang="en-US" smtClean="0"/>
              <a:t>). Methodology in language teaching: an anthology of current practice. New York: Cambridge University Press; 2004.</a:t>
            </a:r>
            <a:endParaRPr dirty="0" sz="2000" lang="es-ES" smtClean="0"/>
          </a:p>
          <a:p>
            <a:pPr algn="just" lvl="0"/>
            <a:r>
              <a:rPr dirty="0" sz="2000" lang="en-US" err="1" smtClean="0"/>
              <a:t>Nunan</a:t>
            </a:r>
            <a:r>
              <a:rPr dirty="0" sz="2000" lang="en-US" smtClean="0"/>
              <a:t> D. Designing Tasks for the Communicative Classroom. Cambridge, England: Cambridge University Press; 1989.</a:t>
            </a:r>
            <a:endParaRPr dirty="0" sz="2000" lang="es-ES" smtClean="0"/>
          </a:p>
          <a:p>
            <a:pPr algn="just" lvl="0"/>
            <a:r>
              <a:rPr dirty="0" sz="2000" lang="es-ES" err="1" smtClean="0"/>
              <a:t>Nunan</a:t>
            </a:r>
            <a:r>
              <a:rPr dirty="0" sz="2000" lang="es-ES" smtClean="0"/>
              <a:t> D. El diseño de tareas para la clase comunicativa. USA: Cambridge </a:t>
            </a:r>
            <a:r>
              <a:rPr dirty="0" sz="2000" lang="es-ES" err="1" smtClean="0"/>
              <a:t>UniversityPress</a:t>
            </a:r>
            <a:r>
              <a:rPr dirty="0" sz="2000" lang="es-ES" smtClean="0"/>
              <a:t>; 1993.</a:t>
            </a:r>
          </a:p>
          <a:p>
            <a:pPr algn="just" lvl="0"/>
            <a:r>
              <a:rPr dirty="0" sz="2000" lang="es-ES" err="1" smtClean="0"/>
              <a:t>Skeham</a:t>
            </a:r>
            <a:r>
              <a:rPr dirty="0" sz="2000" lang="es-ES" smtClean="0"/>
              <a:t> P. Principios que sustentan la instrucción basada en tareas. </a:t>
            </a:r>
            <a:r>
              <a:rPr dirty="0" sz="2000" lang="en-US" smtClean="0"/>
              <a:t>Harlow: Longman; 2001.</a:t>
            </a:r>
            <a:endParaRPr dirty="0" sz="2000" lang="es-ES" smtClean="0"/>
          </a:p>
          <a:p>
            <a:pPr algn="just" lvl="0"/>
            <a:r>
              <a:rPr dirty="0" sz="2000" lang="en-US" smtClean="0"/>
              <a:t>Willis JA. Framework for task-based learning. Harlow: Longman; 1996.</a:t>
            </a:r>
            <a:endParaRPr dirty="0" sz="2000" lang="es-ES" smtClean="0"/>
          </a:p>
          <a:p>
            <a:pPr algn="just" lvl="0"/>
            <a:r>
              <a:rPr dirty="0" sz="2000" lang="en-US" smtClean="0"/>
              <a:t>Willis </a:t>
            </a:r>
            <a:r>
              <a:rPr dirty="0" sz="2000" lang="en-US" smtClean="0"/>
              <a:t>J. In Willis and Willis challenge and change in language teaching. Oxford: Heinemann; 2000</a:t>
            </a:r>
            <a:r>
              <a:rPr dirty="0" sz="2000" lang="en-US" smtClean="0"/>
              <a:t>.</a:t>
            </a:r>
            <a:endParaRPr dirty="0" sz="2000" lang="es-ES" smtClean="0"/>
          </a:p>
          <a:p>
            <a:pPr algn="just">
              <a:buNone/>
            </a:pPr>
            <a:r>
              <a:rPr dirty="0" sz="9600" lang="en-US" smtClean="0"/>
              <a:t> </a:t>
            </a:r>
            <a:endParaRPr dirty="0" sz="9600" lang="es-ES" smtClean="0"/>
          </a:p>
          <a:p>
            <a:pPr eaLnBrk="1" hangingPunct="1">
              <a:spcBef>
                <a:spcPct val="0"/>
              </a:spcBef>
              <a:buFontTx/>
              <a:buNone/>
            </a:pPr>
            <a:endParaRPr altLang="es-ES" dirty="0" sz="3300" lang="es-ES_tradnl" smtClean="0"/>
          </a:p>
          <a:p>
            <a:pPr eaLnBrk="1" hangingPunct="1">
              <a:spcBef>
                <a:spcPct val="0"/>
              </a:spcBef>
              <a:buFontTx/>
              <a:buNone/>
            </a:pPr>
            <a:endParaRPr altLang="es-ES" dirty="0" sz="3300" lang="es-ES_tradnl"/>
          </a:p>
          <a:p>
            <a:pPr eaLnBrk="1" hangingPunct="1">
              <a:spcBef>
                <a:spcPct val="0"/>
              </a:spcBef>
              <a:buFontTx/>
              <a:buNone/>
            </a:pPr>
            <a:endParaRPr altLang="es-ES" dirty="0" sz="3300" lang="es-ES_tradnl"/>
          </a:p>
          <a:p>
            <a:pPr eaLnBrk="1" hangingPunct="1">
              <a:spcBef>
                <a:spcPct val="0"/>
              </a:spcBef>
              <a:buFontTx/>
              <a:buNone/>
            </a:pPr>
            <a:endParaRPr altLang="es-ES" dirty="0" sz="3300" lang="es-ES_tradnl"/>
          </a:p>
          <a:p>
            <a:pPr eaLnBrk="1" hangingPunct="1">
              <a:spcBef>
                <a:spcPct val="0"/>
              </a:spcBef>
              <a:buFontTx/>
              <a:buNone/>
            </a:pPr>
            <a:endParaRPr altLang="es-ES" dirty="0" sz="3300" lang="es-ES_tradnl"/>
          </a:p>
          <a:p>
            <a:pPr eaLnBrk="1" hangingPunct="1">
              <a:spcBef>
                <a:spcPct val="0"/>
              </a:spcBef>
              <a:buFontTx/>
              <a:buNone/>
            </a:pPr>
            <a:endParaRPr altLang="es-ES" dirty="0" sz="3300" lang="es-ES"/>
          </a:p>
        </p:txBody>
      </p:sp>
      <p:pic>
        <p:nvPicPr>
          <p:cNvPr id="2097152" name="Picture 4"/>
          <p:cNvPicPr>
            <a:picLocks noChangeAspect="1" noChangeArrowheads="1"/>
          </p:cNvPicPr>
          <p:nvPr/>
        </p:nvPicPr>
        <p:blipFill>
          <a:blip xmlns:r="http://schemas.openxmlformats.org/officeDocument/2006/relationships" r:embed="rId1"/>
          <a:srcRect/>
          <a:stretch>
            <a:fillRect/>
          </a:stretch>
        </p:blipFill>
        <p:spPr bwMode="auto">
          <a:xfrm>
            <a:off x="7374858" y="232513"/>
            <a:ext cx="5577387" cy="1783961"/>
          </a:xfrm>
          <a:prstGeom prst="rect"/>
          <a:noFill/>
          <a:ln>
            <a:noFill/>
          </a:ln>
          <a:effectLst/>
        </p:spPr>
      </p:pic>
      <p:pic>
        <p:nvPicPr>
          <p:cNvPr id="2097153" name="Imagen 2"/>
          <p:cNvPicPr>
            <a:picLocks noChangeAspect="1" noChangeArrowheads="1"/>
          </p:cNvPicPr>
          <p:nvPr/>
        </p:nvPicPr>
        <p:blipFill>
          <a:blip xmlns:r="http://schemas.openxmlformats.org/officeDocument/2006/relationships" r:embed="rId2"/>
          <a:srcRect/>
          <a:stretch>
            <a:fillRect/>
          </a:stretch>
        </p:blipFill>
        <p:spPr bwMode="auto">
          <a:xfrm>
            <a:off x="792288" y="389666"/>
            <a:ext cx="5472607" cy="1617172"/>
          </a:xfrm>
          <a:prstGeom prst="rect"/>
          <a:noFill/>
          <a:ln>
            <a:noFill/>
          </a:ln>
        </p:spPr>
      </p:pic>
      <p:sp>
        <p:nvSpPr>
          <p:cNvPr id="1048599" name="Rectángulo 2"/>
          <p:cNvSpPr/>
          <p:nvPr/>
        </p:nvSpPr>
        <p:spPr>
          <a:xfrm>
            <a:off x="614266" y="13073028"/>
            <a:ext cx="11501518" cy="407396"/>
          </a:xfrm>
          <a:prstGeom prst="rect"/>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p>
            <a:pPr algn="ctr"/>
            <a:r>
              <a:rPr dirty="0" sz="2000" lang="es-ES" smtClean="0">
                <a:solidFill>
                  <a:schemeClr val="tx1"/>
                </a:solidFill>
                <a:latin typeface="Arial" panose="020B0604020202020204" pitchFamily="34" charset="0"/>
                <a:cs typeface="Arial" panose="020B0604020202020204" pitchFamily="34" charset="0"/>
              </a:rPr>
              <a:t>OBJETIVO</a:t>
            </a:r>
            <a:endParaRPr dirty="0" sz="2000" lang="es-CU">
              <a:solidFill>
                <a:schemeClr val="tx1"/>
              </a:solidFill>
              <a:latin typeface="Arial" panose="020B0604020202020204" pitchFamily="34" charset="0"/>
              <a:cs typeface="Arial" panose="020B0604020202020204" pitchFamily="34" charset="0"/>
            </a:endParaRPr>
          </a:p>
        </p:txBody>
      </p:sp>
      <p:sp>
        <p:nvSpPr>
          <p:cNvPr id="1048600" name="Rectángulo 6"/>
          <p:cNvSpPr/>
          <p:nvPr/>
        </p:nvSpPr>
        <p:spPr>
          <a:xfrm>
            <a:off x="614266" y="13573094"/>
            <a:ext cx="12930278" cy="1714511"/>
          </a:xfrm>
          <a:prstGeom prst="rect"/>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anchor="ctr" rtlCol="0"/>
          <a:p>
            <a:pPr algn="ctr"/>
            <a:endParaRPr dirty="0" sz="2000" lang="es-ES" smtClean="0">
              <a:solidFill>
                <a:schemeClr val="tx1"/>
              </a:solidFill>
            </a:endParaRPr>
          </a:p>
          <a:p>
            <a:pPr algn="ctr"/>
            <a:endParaRPr dirty="0" sz="2000" lang="es-ES" smtClean="0">
              <a:solidFill>
                <a:schemeClr val="tx1"/>
              </a:solidFill>
            </a:endParaRPr>
          </a:p>
          <a:p>
            <a:pPr algn="just"/>
            <a:r>
              <a:rPr dirty="0" sz="2000" lang="es-ES" smtClean="0">
                <a:solidFill>
                  <a:schemeClr val="tx1"/>
                </a:solidFill>
                <a:latin typeface="Arial" pitchFamily="34" charset="0"/>
                <a:cs typeface="Arial" pitchFamily="34" charset="0"/>
              </a:rPr>
              <a:t>C</a:t>
            </a:r>
            <a:r>
              <a:rPr dirty="0" sz="2000" lang="es-ES" smtClean="0">
                <a:solidFill>
                  <a:schemeClr val="tx1"/>
                </a:solidFill>
                <a:latin typeface="Arial" pitchFamily="34" charset="0"/>
                <a:cs typeface="Arial" pitchFamily="34" charset="0"/>
              </a:rPr>
              <a:t>rear un set de tareas docentes para desarrollar la habilidad oral en estudiantes de tercer año de la carrera de medicina</a:t>
            </a:r>
            <a:r>
              <a:rPr dirty="0" lang="es-ES" smtClean="0">
                <a:latin typeface="Arial" pitchFamily="34" charset="0"/>
                <a:cs typeface="Arial" pitchFamily="34" charset="0"/>
              </a:rPr>
              <a:t>. </a:t>
            </a:r>
            <a:endParaRPr dirty="0" lang="es-CU">
              <a:solidFill>
                <a:schemeClr val="tx1"/>
              </a:solidFill>
              <a:latin typeface="Arial" pitchFamily="34" charset="0"/>
              <a:cs typeface="Arial" pitchFamily="34" charset="0"/>
            </a:endParaRPr>
          </a:p>
        </p:txBody>
      </p:sp>
      <p:sp>
        <p:nvSpPr>
          <p:cNvPr id="1048601" name="22 Rectángulo"/>
          <p:cNvSpPr/>
          <p:nvPr/>
        </p:nvSpPr>
        <p:spPr>
          <a:xfrm>
            <a:off x="685704" y="2928832"/>
            <a:ext cx="27432192" cy="523220"/>
          </a:xfrm>
          <a:prstGeom prst="rect"/>
        </p:spPr>
        <p:txBody>
          <a:bodyPr wrap="square">
            <a:spAutoFit/>
          </a:bodyPr>
          <a:p>
            <a:r>
              <a:rPr dirty="0" sz="2800" lang="es-ES" smtClean="0">
                <a:latin typeface="Arial" pitchFamily="34" charset="0"/>
                <a:cs typeface="Arial" pitchFamily="34" charset="0"/>
              </a:rPr>
              <a:t>Set de tareas docentes para desarrollar  habilidades orales en Inglés V en </a:t>
            </a:r>
            <a:r>
              <a:rPr dirty="0" sz="2800" lang="es-ES" smtClean="0">
                <a:latin typeface="Arial" pitchFamily="34" charset="0"/>
                <a:cs typeface="Arial" pitchFamily="34" charset="0"/>
              </a:rPr>
              <a:t>Medicina</a:t>
            </a:r>
            <a:r>
              <a:rPr dirty="0" sz="2800" lang="es-ES" smtClean="0"/>
              <a:t> </a:t>
            </a:r>
            <a:endParaRPr dirty="0" sz="2800" lang="es-ES"/>
          </a:p>
        </p:txBody>
      </p:sp>
      <p:sp>
        <p:nvSpPr>
          <p:cNvPr id="1048602" name="Rectangle 1"/>
          <p:cNvSpPr>
            <a:spLocks noChangeArrowheads="1"/>
          </p:cNvSpPr>
          <p:nvPr/>
        </p:nvSpPr>
        <p:spPr bwMode="auto">
          <a:xfrm>
            <a:off x="399952" y="7242347"/>
            <a:ext cx="12715964" cy="5577841"/>
          </a:xfrm>
          <a:prstGeom prst="rect"/>
          <a:noFill/>
          <a:ln w="9525">
            <a:noFill/>
            <a:miter lim="800000"/>
            <a:headEnd/>
            <a:tailEnd/>
          </a:ln>
          <a:effectLst/>
        </p:spPr>
        <p:txBody>
          <a:bodyPr anchor="ctr" anchorCtr="0" bIns="45720" compatLnSpc="1" lIns="91440" numCol="1" rIns="91440" tIns="45720" vert="horz" wrap="square">
            <a:prstTxWarp prst="textNoShape"/>
            <a:spAutoFit/>
          </a:bodyPr>
          <a:p>
            <a:pPr algn="just" defTabSz="914400" eaLnBrk="1" fontAlgn="base" hangingPunct="1" indent="0" latinLnBrk="0" lvl="0" marL="0" marR="0" rtl="0">
              <a:lnSpc>
                <a:spcPct val="100000"/>
              </a:lnSpc>
              <a:spcBef>
                <a:spcPct val="0"/>
              </a:spcBef>
              <a:spcAft>
                <a:spcPct val="0"/>
              </a:spcAft>
              <a:buClrTx/>
              <a:buSzTx/>
              <a:buFontTx/>
              <a:buNone/>
            </a:pPr>
            <a:r>
              <a:rPr altLang="zh-CN" baseline="0" b="0" cap="none" dirty="0" sz="2000" i="0" kumimoji="0" lang="es-ES" normalizeH="0" strike="noStrike" u="none" smtClean="0">
                <a:ln>
                  <a:noFill/>
                </a:ln>
                <a:solidFill>
                  <a:schemeClr val="tx1"/>
                </a:solidFill>
                <a:effectLst/>
                <a:latin typeface="Arial" pitchFamily="34" charset="0"/>
                <a:ea typeface="SimSun" pitchFamily="2" charset="-122"/>
                <a:cs typeface="Arial" pitchFamily="34" charset="0"/>
              </a:rPr>
              <a:t>El dominio del idioma inglés es una valiosa herramienta para la formación de profesionales de la salud teniendo en cuenta que es una exigencia de la sociedad moderna que les permite un mejor desempeño en el ámbito académico, laboral y social tanto nacional como internacional.</a:t>
            </a:r>
            <a:endParaRPr altLang="zh-CN" baseline="0" b="0" cap="none" dirty="0" sz="2000" i="0" kumimoji="0" lang="es-ES" normalizeH="0" strike="noStrike" u="none" smtClean="0">
              <a:ln>
                <a:noFill/>
              </a:ln>
              <a:solidFill>
                <a:schemeClr val="tx1"/>
              </a:solidFill>
              <a:effectLst/>
              <a:latin typeface="Arial" pitchFamily="34" charset="0"/>
              <a:cs typeface="Arial" pitchFamily="34" charset="0"/>
            </a:endParaRPr>
          </a:p>
          <a:p>
            <a:pPr algn="just" defTabSz="914400" eaLnBrk="0" fontAlgn="base" hangingPunct="0" indent="0" latinLnBrk="0" lvl="0" marL="0" marR="0" rtl="0">
              <a:lnSpc>
                <a:spcPct val="100000"/>
              </a:lnSpc>
              <a:spcBef>
                <a:spcPct val="0"/>
              </a:spcBef>
              <a:spcAft>
                <a:spcPct val="0"/>
              </a:spcAft>
              <a:buClrTx/>
              <a:buSzTx/>
              <a:buFontTx/>
              <a:buNone/>
            </a:pPr>
            <a:r>
              <a:rPr altLang="zh-CN" baseline="0" b="0" cap="none" dirty="0" sz="2000" i="0" kumimoji="0" lang="es-ES" normalizeH="0" strike="noStrike" u="none" smtClean="0">
                <a:ln>
                  <a:noFill/>
                </a:ln>
                <a:solidFill>
                  <a:schemeClr val="tx1"/>
                </a:solidFill>
                <a:effectLst/>
                <a:latin typeface="Arial" pitchFamily="34" charset="0"/>
                <a:ea typeface="SimSun" pitchFamily="2" charset="-122"/>
                <a:cs typeface="Arial" pitchFamily="34" charset="0"/>
              </a:rPr>
              <a:t>El plan de estudios E establece entre las funciones principales para un Médico General la docente educativa y la investigación, y en ambas comunicarse en idioma inglés es determinante </a:t>
            </a:r>
            <a:r>
              <a:rPr altLang="zh-CN" baseline="0" b="0" cap="none" dirty="0" sz="2000" i="0" kumimoji="0" lang="es-ES_tradnl" normalizeH="0" strike="noStrike" u="none" smtClean="0">
                <a:ln>
                  <a:noFill/>
                </a:ln>
                <a:solidFill>
                  <a:schemeClr val="tx1"/>
                </a:solidFill>
                <a:effectLst/>
                <a:latin typeface="Arial" pitchFamily="34" charset="0"/>
                <a:ea typeface="SimSun" pitchFamily="2" charset="-122"/>
                <a:cs typeface="Arial" pitchFamily="34" charset="0"/>
              </a:rPr>
              <a:t>para acceder y apropiarse de información actualizada, para dar a conocer su trabajo e interactuar con colegas, pacientes, familiares de estos y demás personal involucrado en la atención de salud en cualquier parte del mundo</a:t>
            </a:r>
            <a:r>
              <a:rPr altLang="zh-CN" baseline="0" b="0" cap="none" dirty="0" sz="2000" i="0" kumimoji="0" lang="es-ES" normalizeH="0" strike="noStrike" u="none" smtClean="0">
                <a:ln>
                  <a:noFill/>
                </a:ln>
                <a:solidFill>
                  <a:schemeClr val="tx1"/>
                </a:solidFill>
                <a:effectLst/>
                <a:latin typeface="Arial" pitchFamily="34" charset="0"/>
                <a:ea typeface="SimSun" pitchFamily="2" charset="-122"/>
                <a:cs typeface="Arial" pitchFamily="34" charset="0"/>
              </a:rPr>
              <a:t>. Es por esto que la enseñanza del inglés tiene un enfoque</a:t>
            </a:r>
            <a:r>
              <a:rPr altLang="zh-CN" baseline="0" b="0" cap="none" dirty="0" sz="2000" i="0" kumimoji="0" lang="es-MX" normalizeH="0" strike="noStrike" u="none" smtClean="0">
                <a:ln>
                  <a:noFill/>
                </a:ln>
                <a:solidFill>
                  <a:schemeClr val="tx1"/>
                </a:solidFill>
                <a:effectLst/>
                <a:latin typeface="Arial" pitchFamily="34" charset="0"/>
                <a:ea typeface="Calibri" pitchFamily="34" charset="0"/>
                <a:cs typeface="Arial" pitchFamily="34" charset="0"/>
              </a:rPr>
              <a:t> interdisciplinar y su objetivo principal es que los graduados de Medicina alcancen competencia comunicativa profesional en el uso de este idioma.</a:t>
            </a:r>
            <a:endParaRPr altLang="zh-CN" baseline="0" b="0" cap="none" dirty="0" sz="2000" i="0" kumimoji="0" lang="es-ES" normalizeH="0" strike="noStrike" u="none" smtClean="0">
              <a:ln>
                <a:noFill/>
              </a:ln>
              <a:solidFill>
                <a:schemeClr val="tx1"/>
              </a:solidFill>
              <a:effectLst/>
              <a:latin typeface="Arial" pitchFamily="34" charset="0"/>
              <a:cs typeface="Arial" pitchFamily="34" charset="0"/>
            </a:endParaRPr>
          </a:p>
          <a:p>
            <a:pPr algn="just" defTabSz="914400" eaLnBrk="0" fontAlgn="base" hangingPunct="0" indent="0" latinLnBrk="0" lvl="0" marL="0" marR="0" rtl="0">
              <a:lnSpc>
                <a:spcPct val="100000"/>
              </a:lnSpc>
              <a:spcBef>
                <a:spcPct val="0"/>
              </a:spcBef>
              <a:spcAft>
                <a:spcPct val="0"/>
              </a:spcAft>
              <a:buClrTx/>
              <a:buSzTx/>
              <a:buFontTx/>
              <a:buNone/>
            </a:pPr>
            <a:r>
              <a:rPr altLang="zh-CN" baseline="0" b="0" cap="none" dirty="0" sz="2000" i="0" kumimoji="0" lang="es-ES" normalizeH="0" strike="noStrike" u="none" smtClean="0">
                <a:ln>
                  <a:noFill/>
                </a:ln>
                <a:solidFill>
                  <a:schemeClr val="tx1"/>
                </a:solidFill>
                <a:effectLst/>
                <a:latin typeface="Arial" pitchFamily="34" charset="0"/>
                <a:ea typeface="SimSun" pitchFamily="2" charset="-122"/>
                <a:cs typeface="Arial" pitchFamily="34" charset="0"/>
              </a:rPr>
              <a:t>La concepción del enfoque basado en tareas del proceso de enseñanza-aprendizaje es muy útil para lograr mayor calidad de la expresión oral y satisfacer la necesidad del dominio del inglés con fines profesionales  porque está basado en el estrecho vínculo de las tareas propuestas por el profesor y las necesidades de los educandos según la profesión que estudian.</a:t>
            </a:r>
            <a:endParaRPr altLang="zh-CN" baseline="0" b="0" cap="none" dirty="0" sz="2000" i="0" kumimoji="0" lang="es-ES" normalizeH="0" strike="noStrike" u="none" smtClean="0">
              <a:ln>
                <a:noFill/>
              </a:ln>
              <a:solidFill>
                <a:schemeClr val="tx1"/>
              </a:solidFill>
              <a:effectLst/>
              <a:latin typeface="Arial" pitchFamily="34" charset="0"/>
              <a:cs typeface="Arial" pitchFamily="34" charset="0"/>
            </a:endParaRPr>
          </a:p>
          <a:p>
            <a:pPr algn="just" defTabSz="914400" eaLnBrk="0" fontAlgn="base" hangingPunct="0" indent="0" latinLnBrk="0" lvl="0" marL="0" marR="0" rtl="0">
              <a:lnSpc>
                <a:spcPct val="100000"/>
              </a:lnSpc>
              <a:spcBef>
                <a:spcPct val="0"/>
              </a:spcBef>
              <a:spcAft>
                <a:spcPct val="0"/>
              </a:spcAft>
              <a:buClrTx/>
              <a:buSzTx/>
              <a:buFontTx/>
              <a:buNone/>
            </a:pPr>
            <a:r>
              <a:rPr altLang="zh-CN" baseline="0" b="0" cap="none" dirty="0" sz="2000" i="0" kumimoji="0" lang="es-ES" normalizeH="0" strike="noStrike" u="none" smtClean="0">
                <a:ln>
                  <a:noFill/>
                </a:ln>
                <a:solidFill>
                  <a:schemeClr val="tx1"/>
                </a:solidFill>
                <a:effectLst/>
                <a:latin typeface="Arial" pitchFamily="34" charset="0"/>
                <a:ea typeface="SimSun" pitchFamily="2" charset="-122"/>
                <a:cs typeface="Arial" pitchFamily="34" charset="0"/>
              </a:rPr>
              <a:t>En el tercer año de la carrera de Medicina se comienza a introducir el inglés con fines médicos. A través de la observación de clases y entrevistas a profesores y estudiantes se constató que aunque los estudiantes muestran interés y están motivados, se enfrentan a un uso más específico del  inglés lo afecta la competencia comunicativa, con énfasis en la habilidad oral.</a:t>
            </a:r>
            <a:endParaRPr altLang="zh-CN" baseline="0" b="0" cap="none" dirty="0" sz="2000" i="0" kumimoji="0" lang="es-ES" normalizeH="0" strike="noStrike" u="none" smtClean="0">
              <a:ln>
                <a:noFill/>
              </a:ln>
              <a:solidFill>
                <a:schemeClr val="tx1"/>
              </a:solidFill>
              <a:effectLst/>
              <a:latin typeface="Arial" pitchFamily="34" charset="0"/>
              <a:cs typeface="Arial" pitchFamily="34" charset="0"/>
            </a:endParaRPr>
          </a:p>
          <a:p>
            <a:pPr algn="just" defTabSz="914400" eaLnBrk="0" fontAlgn="base" hangingPunct="0" indent="0" latinLnBrk="0" lvl="0" marL="0" marR="0" rtl="0">
              <a:lnSpc>
                <a:spcPct val="100000"/>
              </a:lnSpc>
              <a:spcBef>
                <a:spcPct val="0"/>
              </a:spcBef>
              <a:spcAft>
                <a:spcPct val="0"/>
              </a:spcAft>
              <a:buClrTx/>
              <a:buSzTx/>
              <a:buFontTx/>
              <a:buNone/>
            </a:pPr>
            <a:endParaRPr altLang="zh-CN" baseline="0" b="0" cap="none" dirty="0" sz="2000" i="0" kumimoji="0" lang="es-ES" normalizeH="0" strike="noStrike" u="none" smtClean="0">
              <a:ln>
                <a:noFill/>
              </a:ln>
              <a:solidFill>
                <a:schemeClr val="tx1"/>
              </a:solidFill>
              <a:effectLst/>
              <a:latin typeface="Arial" pitchFamily="34" charset="0"/>
              <a:cs typeface="Arial" pitchFamily="34" charset="0"/>
            </a:endParaRPr>
          </a:p>
        </p:txBody>
      </p:sp>
      <p:graphicFrame>
        <p:nvGraphicFramePr>
          <p:cNvPr id="4194304" name="28 Tabla"/>
          <p:cNvGraphicFramePr>
            <a:graphicFrameLocks noGrp="1"/>
          </p:cNvGraphicFramePr>
          <p:nvPr/>
        </p:nvGraphicFramePr>
        <p:xfrm>
          <a:off x="15044742" y="14930416"/>
          <a:ext cx="11644395" cy="3857651"/>
        </p:xfrm>
        <a:graphic>
          <a:graphicData uri="http://schemas.openxmlformats.org/drawingml/2006/table">
            <a:tbl>
              <a:tblPr firstRow="1" bandRow="1">
                <a:tableStyleId>{5C22544A-7EE6-4342-B048-85BDC9FD1C3A}</a:tableStyleId>
              </a:tblPr>
              <a:tblGrid>
                <a:gridCol w="3881465"/>
                <a:gridCol w="3881465"/>
                <a:gridCol w="3881465"/>
              </a:tblGrid>
              <a:tr h="766982">
                <a:tc gridSpan="3">
                  <a:txBody>
                    <a:bodyPr/>
                    <a:p>
                      <a:r>
                        <a:rPr dirty="0" sz="2400" lang="es-ES" smtClean="0">
                          <a:solidFill>
                            <a:schemeClr val="tx1"/>
                          </a:solidFill>
                          <a:latin typeface="Arial" pitchFamily="34" charset="0"/>
                          <a:cs typeface="Arial" pitchFamily="34" charset="0"/>
                        </a:rPr>
                        <a:t>Comparación de resultados antes y después de aplicar las tareas</a:t>
                      </a:r>
                      <a:r>
                        <a:rPr baseline="0" dirty="0" sz="2400" lang="es-ES" smtClean="0">
                          <a:solidFill>
                            <a:schemeClr val="tx1"/>
                          </a:solidFill>
                          <a:latin typeface="Arial" pitchFamily="34" charset="0"/>
                          <a:cs typeface="Arial" pitchFamily="34" charset="0"/>
                        </a:rPr>
                        <a:t> </a:t>
                      </a:r>
                      <a:endParaRPr dirty="0" sz="2400" lang="es-ES">
                        <a:solidFill>
                          <a:schemeClr val="tx1"/>
                        </a:solidFill>
                        <a:latin typeface="Arial" pitchFamily="34" charset="0"/>
                        <a:cs typeface="Arial" pitchFamily="34" charset="0"/>
                      </a:endParaRPr>
                    </a:p>
                  </a:txBody>
                </a:tc>
                <a:tc hMerge="1">
                  <a:txBody>
                    <a:bodyPr/>
                    <a:p>
                      <a:endParaRPr dirty="0" lang="es-ES"/>
                    </a:p>
                  </a:txBody>
                </a:tc>
                <a:tc hMerge="1">
                  <a:txBody>
                    <a:bodyPr/>
                    <a:p>
                      <a:endParaRPr dirty="0" lang="es-ES"/>
                    </a:p>
                  </a:txBody>
                </a:tc>
              </a:tr>
              <a:tr h="766982">
                <a:tc>
                  <a:txBody>
                    <a:bodyPr/>
                    <a:p>
                      <a:r>
                        <a:rPr dirty="0" sz="2400" lang="en-US" smtClean="0">
                          <a:solidFill>
                            <a:schemeClr val="tx1"/>
                          </a:solidFill>
                          <a:latin typeface="Arial" pitchFamily="34" charset="0"/>
                          <a:cs typeface="Arial" pitchFamily="34" charset="0"/>
                        </a:rPr>
                        <a:t>N</a:t>
                      </a:r>
                      <a:r>
                        <a:rPr dirty="0" sz="2400" lang="en-US" smtClean="0">
                          <a:solidFill>
                            <a:schemeClr val="tx1"/>
                          </a:solidFill>
                          <a:latin typeface="Arial" pitchFamily="34" charset="0"/>
                          <a:cs typeface="Arial" pitchFamily="34" charset="0"/>
                        </a:rPr>
                        <a:t>o</a:t>
                      </a:r>
                      <a:r>
                        <a:rPr dirty="0" sz="2400" lang="en-US" smtClean="0">
                          <a:solidFill>
                            <a:schemeClr val="tx1"/>
                          </a:solidFill>
                          <a:latin typeface="Arial" pitchFamily="34" charset="0"/>
                          <a:cs typeface="Arial" pitchFamily="34" charset="0"/>
                        </a:rPr>
                        <a:t>t</a:t>
                      </a:r>
                      <a:r>
                        <a:rPr dirty="0" sz="2400" lang="en-US" smtClean="0">
                          <a:solidFill>
                            <a:schemeClr val="tx1"/>
                          </a:solidFill>
                          <a:latin typeface="Arial" pitchFamily="34" charset="0"/>
                          <a:cs typeface="Arial" pitchFamily="34" charset="0"/>
                        </a:rPr>
                        <a:t>a</a:t>
                      </a:r>
                      <a:r>
                        <a:rPr dirty="0" sz="2400" lang="en-US" smtClean="0">
                          <a:solidFill>
                            <a:schemeClr val="tx1"/>
                          </a:solidFill>
                          <a:latin typeface="Arial" pitchFamily="34" charset="0"/>
                          <a:cs typeface="Arial" pitchFamily="34" charset="0"/>
                        </a:rPr>
                        <a:t>s</a:t>
                      </a:r>
                      <a:endParaRPr dirty="0" sz="2400" lang="es-ES">
                        <a:solidFill>
                          <a:schemeClr val="tx1"/>
                        </a:solidFill>
                        <a:latin typeface="Arial" pitchFamily="34" charset="0"/>
                        <a:cs typeface="Arial" pitchFamily="34" charset="0"/>
                      </a:endParaRPr>
                    </a:p>
                  </a:txBody>
                </a:tc>
                <a:tc>
                  <a:txBody>
                    <a:bodyPr/>
                    <a:p>
                      <a:r>
                        <a:rPr dirty="0" sz="2400" lang="es-ES" smtClean="0">
                          <a:solidFill>
                            <a:schemeClr val="tx1"/>
                          </a:solidFill>
                          <a:latin typeface="Arial" pitchFamily="34" charset="0"/>
                          <a:cs typeface="Arial" pitchFamily="34" charset="0"/>
                        </a:rPr>
                        <a:t>Antes</a:t>
                      </a:r>
                      <a:endParaRPr dirty="0" sz="2400" lang="es-ES">
                        <a:solidFill>
                          <a:schemeClr val="tx1"/>
                        </a:solidFill>
                        <a:latin typeface="Arial" pitchFamily="34" charset="0"/>
                        <a:cs typeface="Arial" pitchFamily="34" charset="0"/>
                      </a:endParaRPr>
                    </a:p>
                  </a:txBody>
                </a:tc>
                <a:tc>
                  <a:txBody>
                    <a:bodyPr/>
                    <a:p>
                      <a:r>
                        <a:rPr dirty="0" sz="2400" lang="es-ES" smtClean="0">
                          <a:solidFill>
                            <a:schemeClr val="tx1"/>
                          </a:solidFill>
                          <a:latin typeface="Arial" pitchFamily="34" charset="0"/>
                          <a:cs typeface="Arial" pitchFamily="34" charset="0"/>
                        </a:rPr>
                        <a:t>Después</a:t>
                      </a:r>
                      <a:endParaRPr dirty="0" sz="2400" lang="es-ES">
                        <a:solidFill>
                          <a:schemeClr val="tx1"/>
                        </a:solidFill>
                        <a:latin typeface="Arial" pitchFamily="34" charset="0"/>
                        <a:cs typeface="Arial" pitchFamily="34" charset="0"/>
                      </a:endParaRPr>
                    </a:p>
                  </a:txBody>
                </a:tc>
              </a:tr>
              <a:tr h="766982">
                <a:tc>
                  <a:txBody>
                    <a:bodyPr/>
                    <a:p>
                      <a:r>
                        <a:rPr dirty="0" sz="2400" lang="en-US" smtClean="0">
                          <a:solidFill>
                            <a:schemeClr val="tx1"/>
                          </a:solidFill>
                          <a:latin typeface="Arial" pitchFamily="34" charset="0"/>
                          <a:cs typeface="Arial" pitchFamily="34" charset="0"/>
                        </a:rPr>
                        <a:t>3</a:t>
                      </a:r>
                      <a:endParaRPr dirty="0" sz="2400" lang="es-ES">
                        <a:solidFill>
                          <a:schemeClr val="tx1"/>
                        </a:solidFill>
                        <a:latin typeface="Arial" pitchFamily="34" charset="0"/>
                        <a:cs typeface="Arial" pitchFamily="34" charset="0"/>
                      </a:endParaRPr>
                    </a:p>
                  </a:txBody>
                </a:tc>
                <a:tc>
                  <a:txBody>
                    <a:bodyPr/>
                    <a:p>
                      <a:r>
                        <a:rPr dirty="0" sz="2400" kern="1200" lang="es-ES" smtClean="0">
                          <a:solidFill>
                            <a:schemeClr val="dk1"/>
                          </a:solidFill>
                          <a:latin typeface="+mn-lt"/>
                          <a:ea typeface="+mn-ea"/>
                          <a:cs typeface="+mn-cs"/>
                        </a:rPr>
                        <a:t>36.05 %</a:t>
                      </a:r>
                      <a:endParaRPr dirty="0" sz="2400" lang="es-ES">
                        <a:solidFill>
                          <a:schemeClr val="tx1"/>
                        </a:solidFill>
                        <a:latin typeface="Arial" pitchFamily="34" charset="0"/>
                        <a:cs typeface="Arial" pitchFamily="34" charset="0"/>
                      </a:endParaRPr>
                    </a:p>
                  </a:txBody>
                </a:tc>
                <a:tc>
                  <a:txBody>
                    <a:bodyPr/>
                    <a:p>
                      <a:r>
                        <a:rPr dirty="0" sz="2400" kern="1200" lang="es-ES" smtClean="0">
                          <a:solidFill>
                            <a:schemeClr val="dk1"/>
                          </a:solidFill>
                          <a:latin typeface="Arial" pitchFamily="34" charset="0"/>
                          <a:ea typeface="+mn-ea"/>
                          <a:cs typeface="Arial" pitchFamily="34" charset="0"/>
                        </a:rPr>
                        <a:t>3.49 %</a:t>
                      </a:r>
                      <a:endParaRPr dirty="0" sz="2400" lang="es-ES">
                        <a:solidFill>
                          <a:schemeClr val="tx1"/>
                        </a:solidFill>
                        <a:latin typeface="Arial" pitchFamily="34" charset="0"/>
                        <a:cs typeface="Arial" pitchFamily="34" charset="0"/>
                      </a:endParaRPr>
                    </a:p>
                  </a:txBody>
                </a:tc>
              </a:tr>
              <a:tr h="766982">
                <a:tc>
                  <a:txBody>
                    <a:bodyPr/>
                    <a:p>
                      <a:r>
                        <a:rPr dirty="0" sz="2400" lang="en-US" smtClean="0">
                          <a:solidFill>
                            <a:schemeClr val="tx1"/>
                          </a:solidFill>
                          <a:latin typeface="Arial" pitchFamily="34" charset="0"/>
                          <a:cs typeface="Arial" pitchFamily="34" charset="0"/>
                        </a:rPr>
                        <a:t>4</a:t>
                      </a:r>
                      <a:endParaRPr dirty="0" sz="2400" lang="es-ES">
                        <a:solidFill>
                          <a:schemeClr val="tx1"/>
                        </a:solidFill>
                        <a:latin typeface="Arial" pitchFamily="34" charset="0"/>
                        <a:cs typeface="Arial" pitchFamily="34" charset="0"/>
                      </a:endParaRPr>
                    </a:p>
                  </a:txBody>
                </a:tc>
                <a:tc>
                  <a:txBody>
                    <a:bodyPr/>
                    <a:p>
                      <a:r>
                        <a:rPr dirty="0" sz="2400" kern="1200" lang="es-ES" smtClean="0">
                          <a:solidFill>
                            <a:schemeClr val="dk1"/>
                          </a:solidFill>
                          <a:latin typeface="Arial" pitchFamily="34" charset="0"/>
                          <a:ea typeface="+mn-ea"/>
                          <a:cs typeface="Arial" pitchFamily="34" charset="0"/>
                        </a:rPr>
                        <a:t>41.86 %</a:t>
                      </a:r>
                      <a:endParaRPr dirty="0" sz="2400" lang="es-ES">
                        <a:solidFill>
                          <a:schemeClr val="tx1"/>
                        </a:solidFill>
                        <a:latin typeface="Arial" pitchFamily="34" charset="0"/>
                        <a:cs typeface="Arial" pitchFamily="34" charset="0"/>
                      </a:endParaRPr>
                    </a:p>
                  </a:txBody>
                </a:tc>
                <a:tc>
                  <a:txBody>
                    <a:bodyPr/>
                    <a:p>
                      <a:r>
                        <a:rPr dirty="0" sz="2400" kern="1200" lang="es-ES" smtClean="0">
                          <a:solidFill>
                            <a:schemeClr val="dk1"/>
                          </a:solidFill>
                          <a:latin typeface="Arial" pitchFamily="34" charset="0"/>
                          <a:ea typeface="+mn-ea"/>
                          <a:cs typeface="Arial" pitchFamily="34" charset="0"/>
                        </a:rPr>
                        <a:t>43.02 %</a:t>
                      </a:r>
                      <a:endParaRPr dirty="0" sz="2400" lang="es-ES">
                        <a:solidFill>
                          <a:schemeClr val="tx1"/>
                        </a:solidFill>
                        <a:latin typeface="Arial" pitchFamily="34" charset="0"/>
                        <a:cs typeface="Arial" pitchFamily="34" charset="0"/>
                      </a:endParaRPr>
                    </a:p>
                  </a:txBody>
                </a:tc>
              </a:tr>
              <a:tr h="789723">
                <a:tc>
                  <a:txBody>
                    <a:bodyPr/>
                    <a:p>
                      <a:r>
                        <a:rPr dirty="0" sz="2400" lang="en-US" smtClean="0">
                          <a:solidFill>
                            <a:schemeClr val="tx1"/>
                          </a:solidFill>
                          <a:latin typeface="Arial" pitchFamily="34" charset="0"/>
                          <a:cs typeface="Arial" pitchFamily="34" charset="0"/>
                        </a:rPr>
                        <a:t>5</a:t>
                      </a:r>
                      <a:endParaRPr dirty="0" sz="2400" lang="es-ES">
                        <a:solidFill>
                          <a:schemeClr val="tx1"/>
                        </a:solidFill>
                        <a:latin typeface="Arial" pitchFamily="34" charset="0"/>
                        <a:cs typeface="Arial" pitchFamily="34" charset="0"/>
                      </a:endParaRPr>
                    </a:p>
                  </a:txBody>
                </a:tc>
                <a:tc>
                  <a:txBody>
                    <a:bodyPr/>
                    <a:p>
                      <a:pPr algn="just">
                        <a:lnSpc>
                          <a:spcPct val="150000"/>
                        </a:lnSpc>
                        <a:spcAft>
                          <a:spcPts val="1000"/>
                        </a:spcAft>
                      </a:pPr>
                      <a:r>
                        <a:rPr dirty="0" sz="2400" lang="es-ES">
                          <a:latin typeface="Arial"/>
                          <a:ea typeface="SimSun"/>
                          <a:cs typeface="Times New Roman"/>
                        </a:rPr>
                        <a:t>18.60 %</a:t>
                      </a:r>
                      <a:endParaRPr dirty="0" sz="2400" lang="es-ES">
                        <a:latin typeface="Calibri"/>
                        <a:ea typeface="SimSun"/>
                        <a:cs typeface="Times New Roman"/>
                      </a:endParaRPr>
                    </a:p>
                  </a:txBody>
                  <a:tcPr marL="68580" marR="68580" marT="0" marB="0"/>
                </a:tc>
                <a:tc>
                  <a:txBody>
                    <a:bodyPr/>
                    <a:p>
                      <a:r>
                        <a:rPr dirty="0" sz="2400" kern="1200" lang="es-ES" smtClean="0">
                          <a:solidFill>
                            <a:schemeClr val="dk1"/>
                          </a:solidFill>
                          <a:latin typeface="Arial" pitchFamily="34" charset="0"/>
                          <a:ea typeface="+mn-ea"/>
                          <a:cs typeface="Arial" pitchFamily="34" charset="0"/>
                        </a:rPr>
                        <a:t>53.49 %</a:t>
                      </a:r>
                      <a:endParaRPr dirty="0" sz="2400" lang="es-ES">
                        <a:solidFill>
                          <a:schemeClr val="tx1"/>
                        </a:solidFill>
                        <a:latin typeface="Arial" pitchFamily="34" charset="0"/>
                        <a:cs typeface="Arial" pitchFamily="34" charset="0"/>
                      </a:endParaRPr>
                    </a:p>
                  </a:txBody>
                </a:tc>
              </a:tr>
            </a:tbl>
          </a:graphicData>
        </a:graphic>
      </p:graphicFrame>
    </p:spTree>
  </p:cSld>
  <p:clrMapOvr>
    <a:masterClrMapping/>
  </p:clrMapOvr>
</p:sld>
</file>

<file path=ppt/theme/theme1.xml><?xml version="1.0" encoding="utf-8"?>
<a:theme xmlns:a="http://schemas.openxmlformats.org/drawingml/2006/main" name="Tema de Office">
  <a:themeElements>
    <a:clrScheme name="Office">
      <a:dk1>
        <a:sysClr lastClr="000000" val="windowText"/>
      </a:dk1>
      <a:lt1>
        <a:sysClr lastClr="FFFFFF" val="window"/>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000"/>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name="Office 主题">
  <a:themeElements>
    <a:clrScheme name="Office">
      <a:dk1>
        <a:sysClr lastClr="000000" val="windowText"/>
      </a:dk1>
      <a:lt1>
        <a:sysClr lastClr="FFFFFF" val="window"/>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H Sarabun PSK"/>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H Sarabun PSK"/>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algn="ctr" blurRad="57150" dir="5400000" dist="19050"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theme>
</file>

<file path=docProps/app.xml><?xml version="1.0" encoding="utf-8"?>
<Properties xmlns="http://schemas.openxmlformats.org/officeDocument/2006/extended-properties">
  <Application>Microsoft Office PowerPoint</Application>
  <ScaleCrop>0</ScaleCrop>
  <LinksUpToDate>0</LinksUpToDate>
  <AppVersion>12.0000</AppVersion>
</Properties>
</file>

<file path=docProps/core.xml><?xml version="1.0" encoding="utf-8"?>
<cp:coreProperties xmlns:cp="http://schemas.openxmlformats.org/package/2006/metadata/core-properties" xmlns:dc="http://purl.org/dc/elements/1.1/" xmlns:dcterms="http://purl.org/dc/terms/" xmlns:xsi="http://www.w3.org/2001/XMLSchema-instance">
  <dc:title>Presentación de PowerPoint</dc:title>
  <dc:creator>YO</dc:creator>
  <cp:lastModifiedBy>yani</cp:lastModifiedBy>
  <dcterms:created xsi:type="dcterms:W3CDTF">2015-12-20T16:13:13Z</dcterms:created>
  <dcterms:modified xsi:type="dcterms:W3CDTF">2025-04-08T20:34:04Z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cabb3a6ba6af47aabe2168151e91eb89</vt:lpwstr>
  </property>
</Properties>
</file>