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28803600" cy="36004500"/>
  <p:notesSz cx="6858000" cy="9144000"/>
  <p:defaultTextStyle>
    <a:defPPr>
      <a:defRPr lang="es-ES"/>
    </a:defPPr>
    <a:lvl1pPr marL="0" algn="l" defTabSz="3703320" rtl="0" eaLnBrk="1" latinLnBrk="0" hangingPunct="1">
      <a:defRPr sz="7300" kern="1200">
        <a:solidFill>
          <a:schemeClr val="tx1"/>
        </a:solidFill>
        <a:latin typeface="+mn-lt"/>
        <a:ea typeface="+mn-ea"/>
        <a:cs typeface="+mn-cs"/>
      </a:defRPr>
    </a:lvl1pPr>
    <a:lvl2pPr marL="1851660" algn="l" defTabSz="3703320" rtl="0" eaLnBrk="1" latinLnBrk="0" hangingPunct="1">
      <a:defRPr sz="7300" kern="1200">
        <a:solidFill>
          <a:schemeClr val="tx1"/>
        </a:solidFill>
        <a:latin typeface="+mn-lt"/>
        <a:ea typeface="+mn-ea"/>
        <a:cs typeface="+mn-cs"/>
      </a:defRPr>
    </a:lvl2pPr>
    <a:lvl3pPr marL="3703320" algn="l" defTabSz="3703320" rtl="0" eaLnBrk="1" latinLnBrk="0" hangingPunct="1">
      <a:defRPr sz="7300" kern="1200">
        <a:solidFill>
          <a:schemeClr val="tx1"/>
        </a:solidFill>
        <a:latin typeface="+mn-lt"/>
        <a:ea typeface="+mn-ea"/>
        <a:cs typeface="+mn-cs"/>
      </a:defRPr>
    </a:lvl3pPr>
    <a:lvl4pPr marL="5554980" algn="l" defTabSz="3703320" rtl="0" eaLnBrk="1" latinLnBrk="0" hangingPunct="1">
      <a:defRPr sz="7300" kern="1200">
        <a:solidFill>
          <a:schemeClr val="tx1"/>
        </a:solidFill>
        <a:latin typeface="+mn-lt"/>
        <a:ea typeface="+mn-ea"/>
        <a:cs typeface="+mn-cs"/>
      </a:defRPr>
    </a:lvl4pPr>
    <a:lvl5pPr marL="7406640" algn="l" defTabSz="3703320" rtl="0" eaLnBrk="1" latinLnBrk="0" hangingPunct="1">
      <a:defRPr sz="7300" kern="1200">
        <a:solidFill>
          <a:schemeClr val="tx1"/>
        </a:solidFill>
        <a:latin typeface="+mn-lt"/>
        <a:ea typeface="+mn-ea"/>
        <a:cs typeface="+mn-cs"/>
      </a:defRPr>
    </a:lvl5pPr>
    <a:lvl6pPr marL="9258300" algn="l" defTabSz="3703320" rtl="0" eaLnBrk="1" latinLnBrk="0" hangingPunct="1">
      <a:defRPr sz="7300" kern="1200">
        <a:solidFill>
          <a:schemeClr val="tx1"/>
        </a:solidFill>
        <a:latin typeface="+mn-lt"/>
        <a:ea typeface="+mn-ea"/>
        <a:cs typeface="+mn-cs"/>
      </a:defRPr>
    </a:lvl6pPr>
    <a:lvl7pPr marL="11109960" algn="l" defTabSz="3703320" rtl="0" eaLnBrk="1" latinLnBrk="0" hangingPunct="1">
      <a:defRPr sz="7300" kern="1200">
        <a:solidFill>
          <a:schemeClr val="tx1"/>
        </a:solidFill>
        <a:latin typeface="+mn-lt"/>
        <a:ea typeface="+mn-ea"/>
        <a:cs typeface="+mn-cs"/>
      </a:defRPr>
    </a:lvl7pPr>
    <a:lvl8pPr marL="12961620" algn="l" defTabSz="3703320" rtl="0" eaLnBrk="1" latinLnBrk="0" hangingPunct="1">
      <a:defRPr sz="7300" kern="1200">
        <a:solidFill>
          <a:schemeClr val="tx1"/>
        </a:solidFill>
        <a:latin typeface="+mn-lt"/>
        <a:ea typeface="+mn-ea"/>
        <a:cs typeface="+mn-cs"/>
      </a:defRPr>
    </a:lvl8pPr>
    <a:lvl9pPr marL="14813280" algn="l" defTabSz="3703320" rtl="0" eaLnBrk="1" latinLnBrk="0" hangingPunct="1">
      <a:defRPr sz="7300" kern="1200">
        <a:solidFill>
          <a:schemeClr val="tx1"/>
        </a:solidFill>
        <a:latin typeface="+mn-lt"/>
        <a:ea typeface="+mn-ea"/>
        <a:cs typeface="+mn-cs"/>
      </a:defRPr>
    </a:lvl9pPr>
  </p:defaultTextStyle>
  <p:extLst>
    <p:ext uri="{521415D9-36F7-43E2-AB2F-B90AF26B5E84}">
      <p14:sectionLst xmlns:p14="http://schemas.microsoft.com/office/powerpoint/2010/main">
        <p14:section name="Sección sin título" id="{2FA30D15-7961-4447-AD03-EBB4057FD803}">
          <p14:sldIdLst/>
        </p14:section>
        <p14:section name="INTRODUCCIÓN/INTRODUCTIONSección sin título" id="{7BD38661-8B69-4F30-B3F4-00E44EE31ABE}">
          <p14:sldIdLst>
            <p14:sldId id="256"/>
          </p14:sldIdLst>
        </p14:section>
      </p14:sectionLst>
    </p:ext>
    <p:ext uri="{EFAFB233-063F-42B5-8137-9DF3F51BA10A}">
      <p15:sldGuideLst xmlns:p15="http://schemas.microsoft.com/office/powerpoint/2012/main">
        <p15:guide id="1" orient="horz" pos="11340">
          <p15:clr>
            <a:srgbClr val="A4A3A4"/>
          </p15:clr>
        </p15:guide>
        <p15:guide id="2" pos="907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6397" autoAdjust="0"/>
    <p:restoredTop sz="93651" autoAdjust="0"/>
  </p:normalViewPr>
  <p:slideViewPr>
    <p:cSldViewPr>
      <p:cViewPr>
        <p:scale>
          <a:sx n="33" d="100"/>
          <a:sy n="33" d="100"/>
        </p:scale>
        <p:origin x="810" y="-540"/>
      </p:cViewPr>
      <p:guideLst>
        <p:guide orient="horz" pos="11340"/>
        <p:guide pos="907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oleObject" Target="file:///E:\0%20SEMINARIO%20FCM\2025\Libro1.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E:\0%20SEMINARIO%20FCM\2025\Libro1.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package" Target="../embeddings/Hoja_de_c_lculo_de_Microsoft_Excel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cked"/>
        <c:varyColors val="0"/>
        <c:ser>
          <c:idx val="0"/>
          <c:order val="0"/>
          <c:tx>
            <c:strRef>
              <c:f>Hoja1!$E$17</c:f>
              <c:strCache>
                <c:ptCount val="1"/>
                <c:pt idx="0">
                  <c:v>Trabajo Extraclase 1 MI</c:v>
                </c:pt>
              </c:strCache>
            </c:strRef>
          </c:tx>
          <c:spPr>
            <a:ln w="28575" cap="rnd">
              <a:solidFill>
                <a:schemeClr val="accent1"/>
              </a:solidFill>
              <a:round/>
            </a:ln>
            <a:effectLst/>
          </c:spPr>
          <c:marker>
            <c:symbol val="none"/>
          </c:marker>
          <c:dLbls>
            <c:dLbl>
              <c:idx val="0"/>
              <c:layout>
                <c:manualLayout>
                  <c:x val="1.9444444444444393E-2"/>
                  <c:y val="2.3148148148148234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1.0936132978284544E-7"/>
                  <c:y val="2.7777960046660836E-2"/>
                </c:manualLayout>
              </c:layout>
              <c:showLegendKey val="0"/>
              <c:showVal val="1"/>
              <c:showCatName val="0"/>
              <c:showSerName val="0"/>
              <c:showPercent val="0"/>
              <c:showBubbleSize val="0"/>
              <c:extLst>
                <c:ext xmlns:c15="http://schemas.microsoft.com/office/drawing/2012/chart" uri="{CE6537A1-D6FC-4f65-9D91-7224C49458BB}">
                  <c15:layout>
                    <c:manualLayout>
                      <c:w val="4.4777777777777771E-2"/>
                      <c:h val="9.7152960046660811E-2"/>
                    </c:manualLayout>
                  </c15:layout>
                </c:ext>
              </c:extLst>
            </c:dLbl>
            <c:dLbl>
              <c:idx val="2"/>
              <c:layout>
                <c:manualLayout>
                  <c:x val="-1.0185067526415994E-16"/>
                  <c:y val="5.5555555555555643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rot="0" spcFirstLastPara="1" vertOverflow="ellipsis" vert="horz" wrap="square" anchor="ctr" anchorCtr="1"/>
              <a:lstStyle/>
              <a:p>
                <a:pPr>
                  <a:defRPr sz="2000" b="0" i="0" u="none" strike="noStrike" kern="1200" baseline="0">
                    <a:solidFill>
                      <a:schemeClr val="tx1">
                        <a:lumMod val="75000"/>
                        <a:lumOff val="25000"/>
                      </a:schemeClr>
                    </a:solidFill>
                    <a:latin typeface="Arial Narrow" panose="020B0606020202030204" pitchFamily="34" charset="0"/>
                    <a:ea typeface="+mn-ea"/>
                    <a:cs typeface="+mn-cs"/>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Hoja1!$D$19:$D$22</c:f>
              <c:numCache>
                <c:formatCode>General</c:formatCode>
                <c:ptCount val="4"/>
                <c:pt idx="0">
                  <c:v>2</c:v>
                </c:pt>
                <c:pt idx="1">
                  <c:v>3</c:v>
                </c:pt>
                <c:pt idx="2">
                  <c:v>4</c:v>
                </c:pt>
                <c:pt idx="3">
                  <c:v>5</c:v>
                </c:pt>
              </c:numCache>
            </c:numRef>
          </c:cat>
          <c:val>
            <c:numRef>
              <c:f>Hoja1!$E$19:$E$22</c:f>
              <c:numCache>
                <c:formatCode>General</c:formatCode>
                <c:ptCount val="4"/>
                <c:pt idx="0">
                  <c:v>3</c:v>
                </c:pt>
                <c:pt idx="1">
                  <c:v>81</c:v>
                </c:pt>
                <c:pt idx="2">
                  <c:v>127</c:v>
                </c:pt>
                <c:pt idx="3">
                  <c:v>93</c:v>
                </c:pt>
              </c:numCache>
            </c:numRef>
          </c:val>
          <c:smooth val="0"/>
        </c:ser>
        <c:ser>
          <c:idx val="1"/>
          <c:order val="1"/>
          <c:tx>
            <c:strRef>
              <c:f>Hoja1!$G$17</c:f>
              <c:strCache>
                <c:ptCount val="1"/>
                <c:pt idx="0">
                  <c:v>Trabajo extraclase 2 MI</c:v>
                </c:pt>
              </c:strCache>
            </c:strRef>
          </c:tx>
          <c:spPr>
            <a:ln w="28575" cap="rnd">
              <a:solidFill>
                <a:schemeClr val="accent2"/>
              </a:solidFill>
              <a:round/>
            </a:ln>
            <a:effectLst/>
          </c:spPr>
          <c:marker>
            <c:symbol val="none"/>
          </c:marker>
          <c:dLbls>
            <c:dLbl>
              <c:idx val="0"/>
              <c:layout>
                <c:manualLayout>
                  <c:x val="4.4444444444444391E-2"/>
                  <c:y val="-3.7037037037037125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5.0925337632079971E-17"/>
                  <c:y val="3.240740740740740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1.0185067526415994E-16"/>
                  <c:y val="4.1666666666666664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rot="0" spcFirstLastPara="1" vertOverflow="ellipsis" vert="horz" wrap="square" anchor="ctr" anchorCtr="1"/>
              <a:lstStyle/>
              <a:p>
                <a:pPr>
                  <a:defRPr sz="2000" b="0" i="0" u="none" strike="noStrike" kern="1200" baseline="0">
                    <a:solidFill>
                      <a:schemeClr val="tx1">
                        <a:lumMod val="75000"/>
                        <a:lumOff val="25000"/>
                      </a:schemeClr>
                    </a:solidFill>
                    <a:latin typeface="Arial Narrow" panose="020B0606020202030204" pitchFamily="34" charset="0"/>
                    <a:ea typeface="+mn-ea"/>
                    <a:cs typeface="+mn-cs"/>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Hoja1!$D$19:$D$22</c:f>
              <c:numCache>
                <c:formatCode>General</c:formatCode>
                <c:ptCount val="4"/>
                <c:pt idx="0">
                  <c:v>2</c:v>
                </c:pt>
                <c:pt idx="1">
                  <c:v>3</c:v>
                </c:pt>
                <c:pt idx="2">
                  <c:v>4</c:v>
                </c:pt>
                <c:pt idx="3">
                  <c:v>5</c:v>
                </c:pt>
              </c:numCache>
            </c:numRef>
          </c:cat>
          <c:val>
            <c:numRef>
              <c:f>Hoja1!$G$19:$G$22</c:f>
              <c:numCache>
                <c:formatCode>General</c:formatCode>
                <c:ptCount val="4"/>
                <c:pt idx="0">
                  <c:v>1</c:v>
                </c:pt>
                <c:pt idx="1">
                  <c:v>97</c:v>
                </c:pt>
                <c:pt idx="2">
                  <c:v>123</c:v>
                </c:pt>
                <c:pt idx="3">
                  <c:v>84</c:v>
                </c:pt>
              </c:numCache>
            </c:numRef>
          </c:val>
          <c:smooth val="0"/>
        </c:ser>
        <c:ser>
          <c:idx val="2"/>
          <c:order val="2"/>
          <c:tx>
            <c:strRef>
              <c:f>Hoja1!$I$17</c:f>
              <c:strCache>
                <c:ptCount val="1"/>
                <c:pt idx="0">
                  <c:v>Trabajo extraclase 1 Bio</c:v>
                </c:pt>
              </c:strCache>
            </c:strRef>
          </c:tx>
          <c:spPr>
            <a:ln w="28575" cap="rnd">
              <a:solidFill>
                <a:schemeClr val="accent3"/>
              </a:solidFill>
              <a:round/>
            </a:ln>
            <a:effectLst/>
          </c:spPr>
          <c:marker>
            <c:symbol val="none"/>
          </c:marker>
          <c:dLbls>
            <c:dLbl>
              <c:idx val="0"/>
              <c:layout>
                <c:manualLayout>
                  <c:x val="-1.1111111111111136E-2"/>
                  <c:y val="-5.0925925925926013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2.500000000000005E-2"/>
                  <c:y val="-4.1666666666666664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4.1666666666666664E-2"/>
                  <c:y val="-6.9444444444444448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rot="0" spcFirstLastPara="1" vertOverflow="ellipsis" vert="horz" wrap="square" anchor="ctr" anchorCtr="1"/>
              <a:lstStyle/>
              <a:p>
                <a:pPr>
                  <a:defRPr sz="2000" b="0" i="0" u="none" strike="noStrike" kern="1200" baseline="0">
                    <a:solidFill>
                      <a:schemeClr val="tx1">
                        <a:lumMod val="75000"/>
                        <a:lumOff val="25000"/>
                      </a:schemeClr>
                    </a:solidFill>
                    <a:latin typeface="Arial Narrow" panose="020B0606020202030204" pitchFamily="34" charset="0"/>
                    <a:ea typeface="+mn-ea"/>
                    <a:cs typeface="+mn-cs"/>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Hoja1!$D$19:$D$22</c:f>
              <c:numCache>
                <c:formatCode>General</c:formatCode>
                <c:ptCount val="4"/>
                <c:pt idx="0">
                  <c:v>2</c:v>
                </c:pt>
                <c:pt idx="1">
                  <c:v>3</c:v>
                </c:pt>
                <c:pt idx="2">
                  <c:v>4</c:v>
                </c:pt>
                <c:pt idx="3">
                  <c:v>5</c:v>
                </c:pt>
              </c:numCache>
            </c:numRef>
          </c:cat>
          <c:val>
            <c:numRef>
              <c:f>Hoja1!$I$19:$I$22</c:f>
              <c:numCache>
                <c:formatCode>General</c:formatCode>
                <c:ptCount val="4"/>
                <c:pt idx="0">
                  <c:v>0</c:v>
                </c:pt>
                <c:pt idx="1">
                  <c:v>45</c:v>
                </c:pt>
                <c:pt idx="2">
                  <c:v>138</c:v>
                </c:pt>
                <c:pt idx="3">
                  <c:v>211</c:v>
                </c:pt>
              </c:numCache>
            </c:numRef>
          </c:val>
          <c:smooth val="0"/>
        </c:ser>
        <c:dLbls>
          <c:showLegendKey val="0"/>
          <c:showVal val="0"/>
          <c:showCatName val="0"/>
          <c:showSerName val="0"/>
          <c:showPercent val="0"/>
          <c:showBubbleSize val="0"/>
        </c:dLbls>
        <c:smooth val="0"/>
        <c:axId val="-522647280"/>
        <c:axId val="-522642384"/>
      </c:lineChart>
      <c:catAx>
        <c:axId val="-5226472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Arial Narrow" panose="020B0606020202030204" pitchFamily="34" charset="0"/>
                <a:ea typeface="+mn-ea"/>
                <a:cs typeface="+mn-cs"/>
              </a:defRPr>
            </a:pPr>
            <a:endParaRPr lang="es-ES"/>
          </a:p>
        </c:txPr>
        <c:crossAx val="-522642384"/>
        <c:crosses val="autoZero"/>
        <c:auto val="1"/>
        <c:lblAlgn val="ctr"/>
        <c:lblOffset val="100"/>
        <c:noMultiLvlLbl val="0"/>
      </c:catAx>
      <c:valAx>
        <c:axId val="-522642384"/>
        <c:scaling>
          <c:orientation val="minMax"/>
        </c:scaling>
        <c:delete val="0"/>
        <c:axPos val="l"/>
        <c:majorGridlines>
          <c:spPr>
            <a:ln w="9525" cap="flat" cmpd="sng" algn="ctr">
              <a:no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Arial Narrow" panose="020B0606020202030204" pitchFamily="34" charset="0"/>
                <a:ea typeface="+mn-ea"/>
                <a:cs typeface="+mn-cs"/>
              </a:defRPr>
            </a:pPr>
            <a:endParaRPr lang="es-ES"/>
          </a:p>
        </c:txPr>
        <c:crossAx val="-522647280"/>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Arial Narrow" panose="020B0606020202030204" pitchFamily="34" charset="0"/>
              <a:ea typeface="+mn-ea"/>
              <a:cs typeface="+mn-cs"/>
            </a:defRPr>
          </a:pPr>
          <a:endParaRPr lang="es-ES"/>
        </a:p>
      </c:txPr>
    </c:legend>
    <c:plotVisOnly val="1"/>
    <c:dispBlanksAs val="zero"/>
    <c:showDLblsOverMax val="0"/>
  </c:chart>
  <c:spPr>
    <a:noFill/>
    <a:ln>
      <a:noFill/>
    </a:ln>
    <a:effectLst/>
  </c:spPr>
  <c:txPr>
    <a:bodyPr/>
    <a:lstStyle/>
    <a:p>
      <a:pPr>
        <a:defRPr sz="2000">
          <a:latin typeface="Arial Narrow" panose="020B0606020202030204" pitchFamily="34" charset="0"/>
        </a:defRPr>
      </a:pPr>
      <a:endParaRPr lang="es-E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0" i="0" u="none" strike="noStrike" kern="1200" spc="0" baseline="0">
                <a:solidFill>
                  <a:schemeClr val="tx1">
                    <a:lumMod val="65000"/>
                    <a:lumOff val="35000"/>
                  </a:schemeClr>
                </a:solidFill>
                <a:latin typeface="Arial Narrow" panose="020B0606020202030204" pitchFamily="34" charset="0"/>
                <a:ea typeface="+mn-ea"/>
                <a:cs typeface="+mn-cs"/>
              </a:defRPr>
            </a:pPr>
            <a:r>
              <a:rPr lang="en-US" sz="2000" dirty="0"/>
              <a:t>GRÁFICO 2. </a:t>
            </a:r>
            <a:r>
              <a:rPr lang="en-US" sz="2000" dirty="0" smtClean="0"/>
              <a:t>PROMOCIÓN </a:t>
            </a:r>
            <a:r>
              <a:rPr lang="es-ES" sz="2000" dirty="0" smtClean="0"/>
              <a:t>DE LA DISCIPLINA METODOLOGÍA DE LA INVESTIGACIÓN EN SALUD. CURSO 2024</a:t>
            </a:r>
            <a:r>
              <a:rPr lang="en-US" sz="2000" dirty="0" smtClean="0"/>
              <a:t> </a:t>
            </a:r>
            <a:endParaRPr lang="en-US" sz="2000" dirty="0"/>
          </a:p>
        </c:rich>
      </c:tx>
      <c:layout/>
      <c:overlay val="0"/>
      <c:spPr>
        <a:noFill/>
        <a:ln>
          <a:noFill/>
        </a:ln>
        <a:effectLst/>
      </c:spPr>
      <c:txPr>
        <a:bodyPr rot="0" spcFirstLastPara="1" vertOverflow="ellipsis" vert="horz" wrap="square" anchor="ctr" anchorCtr="1"/>
        <a:lstStyle/>
        <a:p>
          <a:pPr>
            <a:defRPr sz="2400" b="0" i="0" u="none" strike="noStrike" kern="1200" spc="0" baseline="0">
              <a:solidFill>
                <a:schemeClr val="tx1">
                  <a:lumMod val="65000"/>
                  <a:lumOff val="35000"/>
                </a:schemeClr>
              </a:solidFill>
              <a:latin typeface="Arial Narrow" panose="020B0606020202030204" pitchFamily="34" charset="0"/>
              <a:ea typeface="+mn-ea"/>
              <a:cs typeface="+mn-cs"/>
            </a:defRPr>
          </a:pPr>
          <a:endParaRPr lang="es-ES"/>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standard"/>
        <c:varyColors val="0"/>
        <c:ser>
          <c:idx val="0"/>
          <c:order val="0"/>
          <c:tx>
            <c:strRef>
              <c:f>Hoja1!$D$25</c:f>
              <c:strCache>
                <c:ptCount val="1"/>
                <c:pt idx="0">
                  <c:v>promoción</c:v>
                </c:pt>
              </c:strCache>
            </c:strRef>
          </c:tx>
          <c:spPr>
            <a:solidFill>
              <a:srgbClr val="0070C0"/>
            </a:solidFill>
            <a:ln>
              <a:noFill/>
            </a:ln>
            <a:effectLst/>
            <a:sp3d/>
          </c:spPr>
          <c:invertIfNegative val="0"/>
          <c:dPt>
            <c:idx val="1"/>
            <c:invertIfNegative val="0"/>
            <c:bubble3D val="0"/>
            <c:spPr>
              <a:solidFill>
                <a:schemeClr val="accent2"/>
              </a:solidFill>
              <a:ln>
                <a:noFill/>
              </a:ln>
              <a:effectLst/>
              <a:sp3d/>
            </c:spPr>
          </c:dPt>
          <c:dPt>
            <c:idx val="2"/>
            <c:invertIfNegative val="0"/>
            <c:bubble3D val="0"/>
            <c:spPr>
              <a:solidFill>
                <a:srgbClr val="92D050"/>
              </a:solidFill>
              <a:ln>
                <a:noFill/>
              </a:ln>
              <a:effectLst/>
              <a:sp3d/>
            </c:spPr>
          </c:dPt>
          <c:dLbls>
            <c:dLbl>
              <c:idx val="0"/>
              <c:layout>
                <c:manualLayout>
                  <c:x val="2.5000000000000001E-2"/>
                  <c:y val="-7.40740740740740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2.4999999999999897E-2"/>
                  <c:y val="-6.48148148148147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2.7777777777777776E-2"/>
                  <c:y val="-6.4814814814814853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rot="0" spcFirstLastPara="1" vertOverflow="ellipsis" vert="horz" wrap="square" anchor="ctr" anchorCtr="1"/>
              <a:lstStyle/>
              <a:p>
                <a:pPr>
                  <a:defRPr sz="2000" b="0" i="0" u="none" strike="noStrike" kern="1200" baseline="0">
                    <a:solidFill>
                      <a:schemeClr val="tx1">
                        <a:lumMod val="75000"/>
                        <a:lumOff val="25000"/>
                      </a:schemeClr>
                    </a:solidFill>
                    <a:latin typeface="Arial Narrow" panose="020B0606020202030204" pitchFamily="34" charset="0"/>
                    <a:ea typeface="+mn-ea"/>
                    <a:cs typeface="+mn-cs"/>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(Hoja1!$E$17,Hoja1!$G$17,Hoja1!$I$17)</c:f>
              <c:strCache>
                <c:ptCount val="3"/>
                <c:pt idx="0">
                  <c:v>Trabajo Extraclase 1 MI</c:v>
                </c:pt>
                <c:pt idx="1">
                  <c:v>Trabajo extraclase 2 MI</c:v>
                </c:pt>
                <c:pt idx="2">
                  <c:v>Trabajo extraclase 1 Bio</c:v>
                </c:pt>
              </c:strCache>
            </c:strRef>
          </c:cat>
          <c:val>
            <c:numRef>
              <c:f>(Hoja1!$E$25,Hoja1!$G$25,Hoja1!$I$25)</c:f>
              <c:numCache>
                <c:formatCode>0.0</c:formatCode>
                <c:ptCount val="3"/>
                <c:pt idx="0">
                  <c:v>99.01315789473685</c:v>
                </c:pt>
                <c:pt idx="1">
                  <c:v>99.672131147540995</c:v>
                </c:pt>
                <c:pt idx="2" formatCode="General">
                  <c:v>100</c:v>
                </c:pt>
              </c:numCache>
            </c:numRef>
          </c:val>
        </c:ser>
        <c:dLbls>
          <c:showLegendKey val="0"/>
          <c:showVal val="0"/>
          <c:showCatName val="0"/>
          <c:showSerName val="0"/>
          <c:showPercent val="0"/>
          <c:showBubbleSize val="0"/>
        </c:dLbls>
        <c:gapWidth val="150"/>
        <c:shape val="box"/>
        <c:axId val="-522645648"/>
        <c:axId val="-522646736"/>
        <c:axId val="-364542784"/>
      </c:bar3DChart>
      <c:catAx>
        <c:axId val="-522645648"/>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Arial Narrow" panose="020B0606020202030204" pitchFamily="34" charset="0"/>
                <a:ea typeface="+mn-ea"/>
                <a:cs typeface="+mn-cs"/>
              </a:defRPr>
            </a:pPr>
            <a:endParaRPr lang="es-ES"/>
          </a:p>
        </c:txPr>
        <c:crossAx val="-522646736"/>
        <c:crosses val="autoZero"/>
        <c:auto val="1"/>
        <c:lblAlgn val="ctr"/>
        <c:lblOffset val="100"/>
        <c:noMultiLvlLbl val="0"/>
      </c:catAx>
      <c:valAx>
        <c:axId val="-522646736"/>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Arial Narrow" panose="020B0606020202030204" pitchFamily="34" charset="0"/>
                <a:ea typeface="+mn-ea"/>
                <a:cs typeface="+mn-cs"/>
              </a:defRPr>
            </a:pPr>
            <a:endParaRPr lang="es-ES"/>
          </a:p>
        </c:txPr>
        <c:crossAx val="-522645648"/>
        <c:crosses val="autoZero"/>
        <c:crossBetween val="between"/>
      </c:valAx>
      <c:serAx>
        <c:axId val="-364542784"/>
        <c:scaling>
          <c:orientation val="minMax"/>
        </c:scaling>
        <c:delete val="1"/>
        <c:axPos val="b"/>
        <c:majorTickMark val="none"/>
        <c:minorTickMark val="none"/>
        <c:tickLblPos val="nextTo"/>
        <c:crossAx val="-522646736"/>
        <c:crosses val="autoZero"/>
      </c:serAx>
      <c:spPr>
        <a:noFill/>
        <a:ln>
          <a:noFill/>
        </a:ln>
        <a:effectLst/>
      </c:spPr>
    </c:plotArea>
    <c:plotVisOnly val="1"/>
    <c:dispBlanksAs val="gap"/>
    <c:showDLblsOverMax val="0"/>
  </c:chart>
  <c:spPr>
    <a:noFill/>
    <a:ln>
      <a:noFill/>
    </a:ln>
    <a:effectLst/>
  </c:spPr>
  <c:txPr>
    <a:bodyPr/>
    <a:lstStyle/>
    <a:p>
      <a:pPr>
        <a:defRPr sz="2000">
          <a:latin typeface="Arial Narrow" panose="020B0606020202030204" pitchFamily="34" charset="0"/>
        </a:defRPr>
      </a:pPr>
      <a:endParaRPr lang="es-E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lgn="ctr">
              <a:defRPr sz="2160" b="0" i="0" u="none" strike="noStrike" kern="1200" spc="0" baseline="0">
                <a:solidFill>
                  <a:schemeClr val="tx1">
                    <a:lumMod val="65000"/>
                    <a:lumOff val="35000"/>
                  </a:schemeClr>
                </a:solidFill>
                <a:latin typeface="Arial Narrow" panose="020B0606020202030204" pitchFamily="34" charset="0"/>
                <a:ea typeface="+mn-ea"/>
                <a:cs typeface="+mn-cs"/>
              </a:defRPr>
            </a:pPr>
            <a:r>
              <a:rPr lang="en-US" dirty="0"/>
              <a:t>GRÁFICO 3. CALIDAD </a:t>
            </a:r>
            <a:r>
              <a:rPr lang="es-ES" dirty="0" smtClean="0"/>
              <a:t>DE LA DISCIPLINA METODOLOGÍA DE LA INVESTIGACIÓN EN SALUD. CURSO 2024</a:t>
            </a:r>
            <a:r>
              <a:rPr lang="en-US" dirty="0" smtClean="0"/>
              <a:t> </a:t>
            </a:r>
            <a:endParaRPr lang="es-ES" dirty="0"/>
          </a:p>
        </c:rich>
      </c:tx>
      <c:layout>
        <c:manualLayout>
          <c:xMode val="edge"/>
          <c:yMode val="edge"/>
          <c:x val="0.11029816146855335"/>
          <c:y val="0"/>
        </c:manualLayout>
      </c:layout>
      <c:overlay val="0"/>
      <c:spPr>
        <a:noFill/>
        <a:ln>
          <a:noFill/>
        </a:ln>
        <a:effectLst/>
      </c:spPr>
      <c:txPr>
        <a:bodyPr rot="0" spcFirstLastPara="1" vertOverflow="ellipsis" vert="horz" wrap="square" anchor="ctr" anchorCtr="1"/>
        <a:lstStyle/>
        <a:p>
          <a:pPr algn="ctr">
            <a:defRPr sz="2160" b="0" i="0" u="none" strike="noStrike" kern="1200" spc="0" baseline="0">
              <a:solidFill>
                <a:schemeClr val="tx1">
                  <a:lumMod val="65000"/>
                  <a:lumOff val="35000"/>
                </a:schemeClr>
              </a:solidFill>
              <a:latin typeface="Arial Narrow" panose="020B0606020202030204" pitchFamily="34" charset="0"/>
              <a:ea typeface="+mn-ea"/>
              <a:cs typeface="+mn-cs"/>
            </a:defRPr>
          </a:pPr>
          <a:endParaRPr lang="es-ES"/>
        </a:p>
      </c:txPr>
    </c:title>
    <c:autoTitleDeleted val="0"/>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dPt>
            <c:idx val="0"/>
            <c:bubble3D val="0"/>
            <c:spPr>
              <a:solidFill>
                <a:schemeClr val="accent1"/>
              </a:solidFill>
              <a:ln w="25400">
                <a:solidFill>
                  <a:schemeClr val="lt1"/>
                </a:solidFill>
              </a:ln>
              <a:effectLst/>
              <a:sp3d contourW="25400">
                <a:contourClr>
                  <a:schemeClr val="lt1"/>
                </a:contourClr>
              </a:sp3d>
            </c:spPr>
          </c:dPt>
          <c:dPt>
            <c:idx val="1"/>
            <c:bubble3D val="0"/>
            <c:spPr>
              <a:solidFill>
                <a:srgbClr val="C0504D">
                  <a:lumMod val="75000"/>
                </a:srgbClr>
              </a:solidFill>
              <a:ln w="25400">
                <a:solidFill>
                  <a:schemeClr val="lt1"/>
                </a:solidFill>
              </a:ln>
              <a:effectLst/>
              <a:sp3d contourW="25400">
                <a:contourClr>
                  <a:schemeClr val="lt1"/>
                </a:contourClr>
              </a:sp3d>
            </c:spPr>
          </c:dPt>
          <c:dPt>
            <c:idx val="2"/>
            <c:bubble3D val="0"/>
            <c:spPr>
              <a:solidFill>
                <a:srgbClr val="92D050"/>
              </a:solidFill>
              <a:ln w="25400">
                <a:solidFill>
                  <a:schemeClr val="lt1"/>
                </a:solidFill>
              </a:ln>
              <a:effectLst/>
              <a:sp3d contourW="25400">
                <a:contourClr>
                  <a:schemeClr val="lt1"/>
                </a:contourClr>
              </a:sp3d>
            </c:spPr>
          </c:dPt>
          <c:dLbls>
            <c:spPr>
              <a:noFill/>
              <a:ln>
                <a:noFill/>
              </a:ln>
              <a:effectLst/>
            </c:spPr>
            <c:txPr>
              <a:bodyPr rot="0" spcFirstLastPara="1" vertOverflow="ellipsis" vert="horz" wrap="square" anchor="ctr" anchorCtr="1"/>
              <a:lstStyle/>
              <a:p>
                <a:pPr>
                  <a:defRPr sz="1800" b="0" i="0" u="none" strike="noStrike" kern="1200" baseline="0">
                    <a:solidFill>
                      <a:schemeClr val="tx1">
                        <a:lumMod val="75000"/>
                        <a:lumOff val="25000"/>
                      </a:schemeClr>
                    </a:solidFill>
                    <a:latin typeface="Arial Narrow" panose="020B0606020202030204" pitchFamily="34" charset="0"/>
                    <a:ea typeface="+mn-ea"/>
                    <a:cs typeface="+mn-cs"/>
                  </a:defRPr>
                </a:pPr>
                <a:endParaRPr lang="es-ES"/>
              </a:p>
            </c:txPr>
            <c:dLblPos val="outEnd"/>
            <c:showLegendKey val="0"/>
            <c:showVal val="1"/>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layout/>
              </c:ext>
            </c:extLst>
          </c:dLbls>
          <c:cat>
            <c:strRef>
              <c:f>(Hoja1!$E$17,Hoja1!$G$17,Hoja1!$I$17)</c:f>
              <c:strCache>
                <c:ptCount val="3"/>
                <c:pt idx="0">
                  <c:v>Trabajo Extraclase 1 MI</c:v>
                </c:pt>
                <c:pt idx="1">
                  <c:v>Trabajo extraclase 2 MI</c:v>
                </c:pt>
                <c:pt idx="2">
                  <c:v>Trabajo extraclase 1 Bio</c:v>
                </c:pt>
              </c:strCache>
            </c:strRef>
          </c:cat>
          <c:val>
            <c:numRef>
              <c:f>(Hoja1!$E$24,Hoja1!$G$24,Hoja1!$I$24)</c:f>
              <c:numCache>
                <c:formatCode>0</c:formatCode>
                <c:ptCount val="3"/>
                <c:pt idx="0">
                  <c:v>72.368421052631575</c:v>
                </c:pt>
                <c:pt idx="1">
                  <c:v>67.868852459016395</c:v>
                </c:pt>
                <c:pt idx="2">
                  <c:v>88.578680203045693</c:v>
                </c:pt>
              </c:numCache>
            </c:numRef>
          </c:val>
        </c:ser>
        <c:dLbls>
          <c:showLegendKey val="0"/>
          <c:showVal val="0"/>
          <c:showCatName val="0"/>
          <c:showSerName val="0"/>
          <c:showPercent val="0"/>
          <c:showBubbleSize val="0"/>
          <c:showLeaderLines val="1"/>
        </c:dLbls>
      </c:pie3DChart>
      <c:spPr>
        <a:noFill/>
        <a:ln>
          <a:noFill/>
        </a:ln>
        <a:effectLst/>
      </c:spPr>
    </c:plotArea>
    <c:legend>
      <c:legendPos val="b"/>
      <c:layout/>
      <c:overlay val="0"/>
      <c:spPr>
        <a:noFill/>
        <a:ln>
          <a:noFill/>
        </a:ln>
        <a:effectLst/>
      </c:spPr>
      <c:txPr>
        <a:bodyPr rot="0" spcFirstLastPara="1" vertOverflow="ellipsis" vert="horz" wrap="square" anchor="ctr" anchorCtr="1"/>
        <a:lstStyle/>
        <a:p>
          <a:pPr rtl="0">
            <a:defRPr sz="1800" b="0" i="0" u="none" strike="noStrike" kern="1200" baseline="0">
              <a:solidFill>
                <a:schemeClr val="tx1">
                  <a:lumMod val="65000"/>
                  <a:lumOff val="35000"/>
                </a:schemeClr>
              </a:solidFill>
              <a:latin typeface="Arial Narrow" panose="020B0606020202030204" pitchFamily="34" charset="0"/>
              <a:ea typeface="+mn-ea"/>
              <a:cs typeface="+mn-cs"/>
            </a:defRPr>
          </a:pPr>
          <a:endParaRPr lang="es-ES"/>
        </a:p>
      </c:txPr>
    </c:legend>
    <c:plotVisOnly val="1"/>
    <c:dispBlanksAs val="gap"/>
    <c:showDLblsOverMax val="0"/>
  </c:chart>
  <c:spPr>
    <a:solidFill>
      <a:schemeClr val="bg1"/>
    </a:solidFill>
    <a:ln w="9525" cap="flat" cmpd="sng" algn="ctr">
      <a:noFill/>
      <a:round/>
    </a:ln>
    <a:effectLst/>
  </c:spPr>
  <c:txPr>
    <a:bodyPr/>
    <a:lstStyle/>
    <a:p>
      <a:pPr>
        <a:defRPr sz="1800">
          <a:latin typeface="Arial Narrow" panose="020B0606020202030204" pitchFamily="34" charset="0"/>
        </a:defRPr>
      </a:pPr>
      <a:endParaRPr lang="es-ES"/>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2160270" y="11184734"/>
            <a:ext cx="24483060" cy="7717631"/>
          </a:xfrm>
        </p:spPr>
        <p:txBody>
          <a:bodyPr/>
          <a:lstStyle/>
          <a:p>
            <a:r>
              <a:rPr lang="es-ES"/>
              <a:t>Haga clic para modificar el estilo de título del patrón</a:t>
            </a:r>
          </a:p>
        </p:txBody>
      </p:sp>
      <p:sp>
        <p:nvSpPr>
          <p:cNvPr id="3" name="2 Subtítulo"/>
          <p:cNvSpPr>
            <a:spLocks noGrp="1"/>
          </p:cNvSpPr>
          <p:nvPr>
            <p:ph type="subTitle" idx="1"/>
          </p:nvPr>
        </p:nvSpPr>
        <p:spPr>
          <a:xfrm>
            <a:off x="4320540" y="20402550"/>
            <a:ext cx="20162520" cy="9201150"/>
          </a:xfrm>
        </p:spPr>
        <p:txBody>
          <a:bodyPr/>
          <a:lstStyle>
            <a:lvl1pPr marL="0" indent="0" algn="ctr">
              <a:buNone/>
              <a:defRPr>
                <a:solidFill>
                  <a:schemeClr val="tx1">
                    <a:tint val="75000"/>
                  </a:schemeClr>
                </a:solidFill>
              </a:defRPr>
            </a:lvl1pPr>
            <a:lvl2pPr marL="1851660" indent="0" algn="ctr">
              <a:buNone/>
              <a:defRPr>
                <a:solidFill>
                  <a:schemeClr val="tx1">
                    <a:tint val="75000"/>
                  </a:schemeClr>
                </a:solidFill>
              </a:defRPr>
            </a:lvl2pPr>
            <a:lvl3pPr marL="3703320" indent="0" algn="ctr">
              <a:buNone/>
              <a:defRPr>
                <a:solidFill>
                  <a:schemeClr val="tx1">
                    <a:tint val="75000"/>
                  </a:schemeClr>
                </a:solidFill>
              </a:defRPr>
            </a:lvl3pPr>
            <a:lvl4pPr marL="5554980" indent="0" algn="ctr">
              <a:buNone/>
              <a:defRPr>
                <a:solidFill>
                  <a:schemeClr val="tx1">
                    <a:tint val="75000"/>
                  </a:schemeClr>
                </a:solidFill>
              </a:defRPr>
            </a:lvl4pPr>
            <a:lvl5pPr marL="7406640" indent="0" algn="ctr">
              <a:buNone/>
              <a:defRPr>
                <a:solidFill>
                  <a:schemeClr val="tx1">
                    <a:tint val="75000"/>
                  </a:schemeClr>
                </a:solidFill>
              </a:defRPr>
            </a:lvl5pPr>
            <a:lvl6pPr marL="9258300" indent="0" algn="ctr">
              <a:buNone/>
              <a:defRPr>
                <a:solidFill>
                  <a:schemeClr val="tx1">
                    <a:tint val="75000"/>
                  </a:schemeClr>
                </a:solidFill>
              </a:defRPr>
            </a:lvl6pPr>
            <a:lvl7pPr marL="11109960" indent="0" algn="ctr">
              <a:buNone/>
              <a:defRPr>
                <a:solidFill>
                  <a:schemeClr val="tx1">
                    <a:tint val="75000"/>
                  </a:schemeClr>
                </a:solidFill>
              </a:defRPr>
            </a:lvl7pPr>
            <a:lvl8pPr marL="12961620" indent="0" algn="ctr">
              <a:buNone/>
              <a:defRPr>
                <a:solidFill>
                  <a:schemeClr val="tx1">
                    <a:tint val="75000"/>
                  </a:schemeClr>
                </a:solidFill>
              </a:defRPr>
            </a:lvl8pPr>
            <a:lvl9pPr marL="14813280" indent="0" algn="ctr">
              <a:buNone/>
              <a:defRPr>
                <a:solidFill>
                  <a:schemeClr val="tx1">
                    <a:tint val="75000"/>
                  </a:schemeClr>
                </a:solidFill>
              </a:defRPr>
            </a:lvl9pPr>
          </a:lstStyle>
          <a:p>
            <a:r>
              <a:rPr lang="es-ES"/>
              <a:t>Haga clic para modificar el estilo de subtítulo del patrón</a:t>
            </a:r>
          </a:p>
        </p:txBody>
      </p:sp>
      <p:sp>
        <p:nvSpPr>
          <p:cNvPr id="4" name="3 Marcador de fecha"/>
          <p:cNvSpPr>
            <a:spLocks noGrp="1"/>
          </p:cNvSpPr>
          <p:nvPr>
            <p:ph type="dt" sz="half" idx="10"/>
          </p:nvPr>
        </p:nvSpPr>
        <p:spPr/>
        <p:txBody>
          <a:bodyPr/>
          <a:lstStyle/>
          <a:p>
            <a:fld id="{D420A1A9-8871-469B-9AFE-42C7B039F3DC}" type="datetimeFigureOut">
              <a:rPr lang="es-ES" smtClean="0"/>
              <a:t>08/04/2025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92E1AAB-64FC-4E22-86F8-0A832EA4E953}" type="slidenum">
              <a:rPr lang="es-ES" smtClean="0"/>
              <a:t>‹Nº›</a:t>
            </a:fld>
            <a:endParaRPr lang="es-ES"/>
          </a:p>
        </p:txBody>
      </p:sp>
    </p:spTree>
    <p:extLst>
      <p:ext uri="{BB962C8B-B14F-4D97-AF65-F5344CB8AC3E}">
        <p14:creationId xmlns:p14="http://schemas.microsoft.com/office/powerpoint/2010/main" val="11832769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D420A1A9-8871-469B-9AFE-42C7B039F3DC}" type="datetimeFigureOut">
              <a:rPr lang="es-ES" smtClean="0"/>
              <a:t>08/04/2025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92E1AAB-64FC-4E22-86F8-0A832EA4E953}" type="slidenum">
              <a:rPr lang="es-ES" smtClean="0"/>
              <a:t>‹Nº›</a:t>
            </a:fld>
            <a:endParaRPr lang="es-ES"/>
          </a:p>
        </p:txBody>
      </p:sp>
    </p:spTree>
    <p:extLst>
      <p:ext uri="{BB962C8B-B14F-4D97-AF65-F5344CB8AC3E}">
        <p14:creationId xmlns:p14="http://schemas.microsoft.com/office/powerpoint/2010/main" val="29770699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5783225" y="7567613"/>
            <a:ext cx="20412551" cy="161286825"/>
          </a:xfrm>
        </p:spPr>
        <p:txBody>
          <a:bodyPr vert="eaVert"/>
          <a:lstStyle/>
          <a:p>
            <a:r>
              <a:rPr lang="es-ES"/>
              <a:t>Haga clic para modificar el estilo de título del patrón</a:t>
            </a:r>
          </a:p>
        </p:txBody>
      </p:sp>
      <p:sp>
        <p:nvSpPr>
          <p:cNvPr id="3" name="2 Marcador de texto vertical"/>
          <p:cNvSpPr>
            <a:spLocks noGrp="1"/>
          </p:cNvSpPr>
          <p:nvPr>
            <p:ph type="body" orient="vert" idx="1"/>
          </p:nvPr>
        </p:nvSpPr>
        <p:spPr>
          <a:xfrm>
            <a:off x="4535568" y="7567613"/>
            <a:ext cx="60767595" cy="1612868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D420A1A9-8871-469B-9AFE-42C7B039F3DC}" type="datetimeFigureOut">
              <a:rPr lang="es-ES" smtClean="0"/>
              <a:t>08/04/2025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92E1AAB-64FC-4E22-86F8-0A832EA4E953}" type="slidenum">
              <a:rPr lang="es-ES" smtClean="0"/>
              <a:t>‹Nº›</a:t>
            </a:fld>
            <a:endParaRPr lang="es-ES"/>
          </a:p>
        </p:txBody>
      </p:sp>
    </p:spTree>
    <p:extLst>
      <p:ext uri="{BB962C8B-B14F-4D97-AF65-F5344CB8AC3E}">
        <p14:creationId xmlns:p14="http://schemas.microsoft.com/office/powerpoint/2010/main" val="37437596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D420A1A9-8871-469B-9AFE-42C7B039F3DC}" type="datetimeFigureOut">
              <a:rPr lang="es-ES" smtClean="0"/>
              <a:t>08/04/2025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92E1AAB-64FC-4E22-86F8-0A832EA4E953}" type="slidenum">
              <a:rPr lang="es-ES" smtClean="0"/>
              <a:t>‹Nº›</a:t>
            </a:fld>
            <a:endParaRPr lang="es-ES"/>
          </a:p>
        </p:txBody>
      </p:sp>
    </p:spTree>
    <p:extLst>
      <p:ext uri="{BB962C8B-B14F-4D97-AF65-F5344CB8AC3E}">
        <p14:creationId xmlns:p14="http://schemas.microsoft.com/office/powerpoint/2010/main" val="38128846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2275286" y="23136228"/>
            <a:ext cx="24483060" cy="7150894"/>
          </a:xfrm>
        </p:spPr>
        <p:txBody>
          <a:bodyPr anchor="t"/>
          <a:lstStyle>
            <a:lvl1pPr algn="l">
              <a:defRPr sz="16200" b="1" cap="all"/>
            </a:lvl1pPr>
          </a:lstStyle>
          <a:p>
            <a:r>
              <a:rPr lang="es-ES"/>
              <a:t>Haga clic para modificar el estilo de título del patrón</a:t>
            </a:r>
          </a:p>
        </p:txBody>
      </p:sp>
      <p:sp>
        <p:nvSpPr>
          <p:cNvPr id="3" name="2 Marcador de texto"/>
          <p:cNvSpPr>
            <a:spLocks noGrp="1"/>
          </p:cNvSpPr>
          <p:nvPr>
            <p:ph type="body" idx="1"/>
          </p:nvPr>
        </p:nvSpPr>
        <p:spPr>
          <a:xfrm>
            <a:off x="2275286" y="15260246"/>
            <a:ext cx="24483060" cy="7875982"/>
          </a:xfrm>
        </p:spPr>
        <p:txBody>
          <a:bodyPr anchor="b"/>
          <a:lstStyle>
            <a:lvl1pPr marL="0" indent="0">
              <a:buNone/>
              <a:defRPr sz="8100">
                <a:solidFill>
                  <a:schemeClr val="tx1">
                    <a:tint val="75000"/>
                  </a:schemeClr>
                </a:solidFill>
              </a:defRPr>
            </a:lvl1pPr>
            <a:lvl2pPr marL="1851660" indent="0">
              <a:buNone/>
              <a:defRPr sz="7300">
                <a:solidFill>
                  <a:schemeClr val="tx1">
                    <a:tint val="75000"/>
                  </a:schemeClr>
                </a:solidFill>
              </a:defRPr>
            </a:lvl2pPr>
            <a:lvl3pPr marL="3703320" indent="0">
              <a:buNone/>
              <a:defRPr sz="6500">
                <a:solidFill>
                  <a:schemeClr val="tx1">
                    <a:tint val="75000"/>
                  </a:schemeClr>
                </a:solidFill>
              </a:defRPr>
            </a:lvl3pPr>
            <a:lvl4pPr marL="5554980" indent="0">
              <a:buNone/>
              <a:defRPr sz="5700">
                <a:solidFill>
                  <a:schemeClr val="tx1">
                    <a:tint val="75000"/>
                  </a:schemeClr>
                </a:solidFill>
              </a:defRPr>
            </a:lvl4pPr>
            <a:lvl5pPr marL="7406640" indent="0">
              <a:buNone/>
              <a:defRPr sz="5700">
                <a:solidFill>
                  <a:schemeClr val="tx1">
                    <a:tint val="75000"/>
                  </a:schemeClr>
                </a:solidFill>
              </a:defRPr>
            </a:lvl5pPr>
            <a:lvl6pPr marL="9258300" indent="0">
              <a:buNone/>
              <a:defRPr sz="5700">
                <a:solidFill>
                  <a:schemeClr val="tx1">
                    <a:tint val="75000"/>
                  </a:schemeClr>
                </a:solidFill>
              </a:defRPr>
            </a:lvl6pPr>
            <a:lvl7pPr marL="11109960" indent="0">
              <a:buNone/>
              <a:defRPr sz="5700">
                <a:solidFill>
                  <a:schemeClr val="tx1">
                    <a:tint val="75000"/>
                  </a:schemeClr>
                </a:solidFill>
              </a:defRPr>
            </a:lvl7pPr>
            <a:lvl8pPr marL="12961620" indent="0">
              <a:buNone/>
              <a:defRPr sz="5700">
                <a:solidFill>
                  <a:schemeClr val="tx1">
                    <a:tint val="75000"/>
                  </a:schemeClr>
                </a:solidFill>
              </a:defRPr>
            </a:lvl8pPr>
            <a:lvl9pPr marL="14813280" indent="0">
              <a:buNone/>
              <a:defRPr sz="57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fld id="{D420A1A9-8871-469B-9AFE-42C7B039F3DC}" type="datetimeFigureOut">
              <a:rPr lang="es-ES" smtClean="0"/>
              <a:t>08/04/2025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92E1AAB-64FC-4E22-86F8-0A832EA4E953}" type="slidenum">
              <a:rPr lang="es-ES" smtClean="0"/>
              <a:t>‹Nº›</a:t>
            </a:fld>
            <a:endParaRPr lang="es-ES"/>
          </a:p>
        </p:txBody>
      </p:sp>
    </p:spTree>
    <p:extLst>
      <p:ext uri="{BB962C8B-B14F-4D97-AF65-F5344CB8AC3E}">
        <p14:creationId xmlns:p14="http://schemas.microsoft.com/office/powerpoint/2010/main" val="19309319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sz="half" idx="1"/>
          </p:nvPr>
        </p:nvSpPr>
        <p:spPr>
          <a:xfrm>
            <a:off x="4535570" y="44105513"/>
            <a:ext cx="40590072" cy="124748925"/>
          </a:xfrm>
        </p:spPr>
        <p:txBody>
          <a:bodyPr/>
          <a:lstStyle>
            <a:lvl1pPr>
              <a:defRPr sz="11300"/>
            </a:lvl1pPr>
            <a:lvl2pPr>
              <a:defRPr sz="9700"/>
            </a:lvl2pPr>
            <a:lvl3pPr>
              <a:defRPr sz="8100"/>
            </a:lvl3pPr>
            <a:lvl4pPr>
              <a:defRPr sz="7300"/>
            </a:lvl4pPr>
            <a:lvl5pPr>
              <a:defRPr sz="7300"/>
            </a:lvl5pPr>
            <a:lvl6pPr>
              <a:defRPr sz="7300"/>
            </a:lvl6pPr>
            <a:lvl7pPr>
              <a:defRPr sz="7300"/>
            </a:lvl7pPr>
            <a:lvl8pPr>
              <a:defRPr sz="7300"/>
            </a:lvl8pPr>
            <a:lvl9pPr>
              <a:defRPr sz="73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contenido"/>
          <p:cNvSpPr>
            <a:spLocks noGrp="1"/>
          </p:cNvSpPr>
          <p:nvPr>
            <p:ph sz="half" idx="2"/>
          </p:nvPr>
        </p:nvSpPr>
        <p:spPr>
          <a:xfrm>
            <a:off x="45605700" y="44105513"/>
            <a:ext cx="40590075" cy="124748925"/>
          </a:xfrm>
        </p:spPr>
        <p:txBody>
          <a:bodyPr/>
          <a:lstStyle>
            <a:lvl1pPr>
              <a:defRPr sz="11300"/>
            </a:lvl1pPr>
            <a:lvl2pPr>
              <a:defRPr sz="9700"/>
            </a:lvl2pPr>
            <a:lvl3pPr>
              <a:defRPr sz="8100"/>
            </a:lvl3pPr>
            <a:lvl4pPr>
              <a:defRPr sz="7300"/>
            </a:lvl4pPr>
            <a:lvl5pPr>
              <a:defRPr sz="7300"/>
            </a:lvl5pPr>
            <a:lvl6pPr>
              <a:defRPr sz="7300"/>
            </a:lvl6pPr>
            <a:lvl7pPr>
              <a:defRPr sz="7300"/>
            </a:lvl7pPr>
            <a:lvl8pPr>
              <a:defRPr sz="7300"/>
            </a:lvl8pPr>
            <a:lvl9pPr>
              <a:defRPr sz="73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fecha"/>
          <p:cNvSpPr>
            <a:spLocks noGrp="1"/>
          </p:cNvSpPr>
          <p:nvPr>
            <p:ph type="dt" sz="half" idx="10"/>
          </p:nvPr>
        </p:nvSpPr>
        <p:spPr/>
        <p:txBody>
          <a:bodyPr/>
          <a:lstStyle/>
          <a:p>
            <a:fld id="{D420A1A9-8871-469B-9AFE-42C7B039F3DC}" type="datetimeFigureOut">
              <a:rPr lang="es-ES" smtClean="0"/>
              <a:t>08/04/2025</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592E1AAB-64FC-4E22-86F8-0A832EA4E953}" type="slidenum">
              <a:rPr lang="es-ES" smtClean="0"/>
              <a:t>‹Nº›</a:t>
            </a:fld>
            <a:endParaRPr lang="es-ES"/>
          </a:p>
        </p:txBody>
      </p:sp>
    </p:spTree>
    <p:extLst>
      <p:ext uri="{BB962C8B-B14F-4D97-AF65-F5344CB8AC3E}">
        <p14:creationId xmlns:p14="http://schemas.microsoft.com/office/powerpoint/2010/main" val="33304613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1440180" y="1441850"/>
            <a:ext cx="25923240" cy="6000750"/>
          </a:xfrm>
        </p:spPr>
        <p:txBody>
          <a:bodyPr/>
          <a:lstStyle>
            <a:lvl1pPr>
              <a:defRPr/>
            </a:lvl1pPr>
          </a:lstStyle>
          <a:p>
            <a:r>
              <a:rPr lang="es-ES"/>
              <a:t>Haga clic para modificar el estilo de título del patrón</a:t>
            </a:r>
          </a:p>
        </p:txBody>
      </p:sp>
      <p:sp>
        <p:nvSpPr>
          <p:cNvPr id="3" name="2 Marcador de texto"/>
          <p:cNvSpPr>
            <a:spLocks noGrp="1"/>
          </p:cNvSpPr>
          <p:nvPr>
            <p:ph type="body" idx="1"/>
          </p:nvPr>
        </p:nvSpPr>
        <p:spPr>
          <a:xfrm>
            <a:off x="1440180" y="8059343"/>
            <a:ext cx="12726592" cy="3358751"/>
          </a:xfrm>
        </p:spPr>
        <p:txBody>
          <a:bodyPr anchor="b"/>
          <a:lstStyle>
            <a:lvl1pPr marL="0" indent="0">
              <a:buNone/>
              <a:defRPr sz="9700" b="1"/>
            </a:lvl1pPr>
            <a:lvl2pPr marL="1851660" indent="0">
              <a:buNone/>
              <a:defRPr sz="8100" b="1"/>
            </a:lvl2pPr>
            <a:lvl3pPr marL="3703320" indent="0">
              <a:buNone/>
              <a:defRPr sz="7300" b="1"/>
            </a:lvl3pPr>
            <a:lvl4pPr marL="5554980" indent="0">
              <a:buNone/>
              <a:defRPr sz="6500" b="1"/>
            </a:lvl4pPr>
            <a:lvl5pPr marL="7406640" indent="0">
              <a:buNone/>
              <a:defRPr sz="6500" b="1"/>
            </a:lvl5pPr>
            <a:lvl6pPr marL="9258300" indent="0">
              <a:buNone/>
              <a:defRPr sz="6500" b="1"/>
            </a:lvl6pPr>
            <a:lvl7pPr marL="11109960" indent="0">
              <a:buNone/>
              <a:defRPr sz="6500" b="1"/>
            </a:lvl7pPr>
            <a:lvl8pPr marL="12961620" indent="0">
              <a:buNone/>
              <a:defRPr sz="6500" b="1"/>
            </a:lvl8pPr>
            <a:lvl9pPr marL="14813280" indent="0">
              <a:buNone/>
              <a:defRPr sz="6500" b="1"/>
            </a:lvl9pPr>
          </a:lstStyle>
          <a:p>
            <a:pPr lvl="0"/>
            <a:r>
              <a:rPr lang="es-ES"/>
              <a:t>Haga clic para modificar el estilo de texto del patrón</a:t>
            </a:r>
          </a:p>
        </p:txBody>
      </p:sp>
      <p:sp>
        <p:nvSpPr>
          <p:cNvPr id="4" name="3 Marcador de contenido"/>
          <p:cNvSpPr>
            <a:spLocks noGrp="1"/>
          </p:cNvSpPr>
          <p:nvPr>
            <p:ph sz="half" idx="2"/>
          </p:nvPr>
        </p:nvSpPr>
        <p:spPr>
          <a:xfrm>
            <a:off x="1440180" y="11418094"/>
            <a:ext cx="12726592" cy="20744262"/>
          </a:xfrm>
        </p:spPr>
        <p:txBody>
          <a:bodyPr/>
          <a:lstStyle>
            <a:lvl1pPr>
              <a:defRPr sz="9700"/>
            </a:lvl1pPr>
            <a:lvl2pPr>
              <a:defRPr sz="8100"/>
            </a:lvl2pPr>
            <a:lvl3pPr>
              <a:defRPr sz="7300"/>
            </a:lvl3pPr>
            <a:lvl4pPr>
              <a:defRPr sz="6500"/>
            </a:lvl4pPr>
            <a:lvl5pPr>
              <a:defRPr sz="6500"/>
            </a:lvl5pPr>
            <a:lvl6pPr>
              <a:defRPr sz="6500"/>
            </a:lvl6pPr>
            <a:lvl7pPr>
              <a:defRPr sz="6500"/>
            </a:lvl7pPr>
            <a:lvl8pPr>
              <a:defRPr sz="6500"/>
            </a:lvl8pPr>
            <a:lvl9pPr>
              <a:defRPr sz="65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texto"/>
          <p:cNvSpPr>
            <a:spLocks noGrp="1"/>
          </p:cNvSpPr>
          <p:nvPr>
            <p:ph type="body" sz="quarter" idx="3"/>
          </p:nvPr>
        </p:nvSpPr>
        <p:spPr>
          <a:xfrm>
            <a:off x="14631830" y="8059343"/>
            <a:ext cx="12731591" cy="3358751"/>
          </a:xfrm>
        </p:spPr>
        <p:txBody>
          <a:bodyPr anchor="b"/>
          <a:lstStyle>
            <a:lvl1pPr marL="0" indent="0">
              <a:buNone/>
              <a:defRPr sz="9700" b="1"/>
            </a:lvl1pPr>
            <a:lvl2pPr marL="1851660" indent="0">
              <a:buNone/>
              <a:defRPr sz="8100" b="1"/>
            </a:lvl2pPr>
            <a:lvl3pPr marL="3703320" indent="0">
              <a:buNone/>
              <a:defRPr sz="7300" b="1"/>
            </a:lvl3pPr>
            <a:lvl4pPr marL="5554980" indent="0">
              <a:buNone/>
              <a:defRPr sz="6500" b="1"/>
            </a:lvl4pPr>
            <a:lvl5pPr marL="7406640" indent="0">
              <a:buNone/>
              <a:defRPr sz="6500" b="1"/>
            </a:lvl5pPr>
            <a:lvl6pPr marL="9258300" indent="0">
              <a:buNone/>
              <a:defRPr sz="6500" b="1"/>
            </a:lvl6pPr>
            <a:lvl7pPr marL="11109960" indent="0">
              <a:buNone/>
              <a:defRPr sz="6500" b="1"/>
            </a:lvl7pPr>
            <a:lvl8pPr marL="12961620" indent="0">
              <a:buNone/>
              <a:defRPr sz="6500" b="1"/>
            </a:lvl8pPr>
            <a:lvl9pPr marL="14813280" indent="0">
              <a:buNone/>
              <a:defRPr sz="6500" b="1"/>
            </a:lvl9pPr>
          </a:lstStyle>
          <a:p>
            <a:pPr lvl="0"/>
            <a:r>
              <a:rPr lang="es-ES"/>
              <a:t>Haga clic para modificar el estilo de texto del patrón</a:t>
            </a:r>
          </a:p>
        </p:txBody>
      </p:sp>
      <p:sp>
        <p:nvSpPr>
          <p:cNvPr id="6" name="5 Marcador de contenido"/>
          <p:cNvSpPr>
            <a:spLocks noGrp="1"/>
          </p:cNvSpPr>
          <p:nvPr>
            <p:ph sz="quarter" idx="4"/>
          </p:nvPr>
        </p:nvSpPr>
        <p:spPr>
          <a:xfrm>
            <a:off x="14631830" y="11418094"/>
            <a:ext cx="12731591" cy="20744262"/>
          </a:xfrm>
        </p:spPr>
        <p:txBody>
          <a:bodyPr/>
          <a:lstStyle>
            <a:lvl1pPr>
              <a:defRPr sz="9700"/>
            </a:lvl1pPr>
            <a:lvl2pPr>
              <a:defRPr sz="8100"/>
            </a:lvl2pPr>
            <a:lvl3pPr>
              <a:defRPr sz="7300"/>
            </a:lvl3pPr>
            <a:lvl4pPr>
              <a:defRPr sz="6500"/>
            </a:lvl4pPr>
            <a:lvl5pPr>
              <a:defRPr sz="6500"/>
            </a:lvl5pPr>
            <a:lvl6pPr>
              <a:defRPr sz="6500"/>
            </a:lvl6pPr>
            <a:lvl7pPr>
              <a:defRPr sz="6500"/>
            </a:lvl7pPr>
            <a:lvl8pPr>
              <a:defRPr sz="6500"/>
            </a:lvl8pPr>
            <a:lvl9pPr>
              <a:defRPr sz="65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6 Marcador de fecha"/>
          <p:cNvSpPr>
            <a:spLocks noGrp="1"/>
          </p:cNvSpPr>
          <p:nvPr>
            <p:ph type="dt" sz="half" idx="10"/>
          </p:nvPr>
        </p:nvSpPr>
        <p:spPr/>
        <p:txBody>
          <a:bodyPr/>
          <a:lstStyle/>
          <a:p>
            <a:fld id="{D420A1A9-8871-469B-9AFE-42C7B039F3DC}" type="datetimeFigureOut">
              <a:rPr lang="es-ES" smtClean="0"/>
              <a:t>08/04/2025</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592E1AAB-64FC-4E22-86F8-0A832EA4E953}" type="slidenum">
              <a:rPr lang="es-ES" smtClean="0"/>
              <a:t>‹Nº›</a:t>
            </a:fld>
            <a:endParaRPr lang="es-ES"/>
          </a:p>
        </p:txBody>
      </p:sp>
    </p:spTree>
    <p:extLst>
      <p:ext uri="{BB962C8B-B14F-4D97-AF65-F5344CB8AC3E}">
        <p14:creationId xmlns:p14="http://schemas.microsoft.com/office/powerpoint/2010/main" val="1304880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fecha"/>
          <p:cNvSpPr>
            <a:spLocks noGrp="1"/>
          </p:cNvSpPr>
          <p:nvPr>
            <p:ph type="dt" sz="half" idx="10"/>
          </p:nvPr>
        </p:nvSpPr>
        <p:spPr/>
        <p:txBody>
          <a:bodyPr/>
          <a:lstStyle/>
          <a:p>
            <a:fld id="{D420A1A9-8871-469B-9AFE-42C7B039F3DC}" type="datetimeFigureOut">
              <a:rPr lang="es-ES" smtClean="0"/>
              <a:t>08/04/2025</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592E1AAB-64FC-4E22-86F8-0A832EA4E953}" type="slidenum">
              <a:rPr lang="es-ES" smtClean="0"/>
              <a:t>‹Nº›</a:t>
            </a:fld>
            <a:endParaRPr lang="es-ES"/>
          </a:p>
        </p:txBody>
      </p:sp>
    </p:spTree>
    <p:extLst>
      <p:ext uri="{BB962C8B-B14F-4D97-AF65-F5344CB8AC3E}">
        <p14:creationId xmlns:p14="http://schemas.microsoft.com/office/powerpoint/2010/main" val="19173038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D420A1A9-8871-469B-9AFE-42C7B039F3DC}" type="datetimeFigureOut">
              <a:rPr lang="es-ES" smtClean="0"/>
              <a:t>08/04/2025</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592E1AAB-64FC-4E22-86F8-0A832EA4E953}" type="slidenum">
              <a:rPr lang="es-ES" smtClean="0"/>
              <a:t>‹Nº›</a:t>
            </a:fld>
            <a:endParaRPr lang="es-ES"/>
          </a:p>
        </p:txBody>
      </p:sp>
    </p:spTree>
    <p:extLst>
      <p:ext uri="{BB962C8B-B14F-4D97-AF65-F5344CB8AC3E}">
        <p14:creationId xmlns:p14="http://schemas.microsoft.com/office/powerpoint/2010/main" val="10466367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440182" y="1433512"/>
            <a:ext cx="9476186" cy="6100763"/>
          </a:xfrm>
        </p:spPr>
        <p:txBody>
          <a:bodyPr anchor="b"/>
          <a:lstStyle>
            <a:lvl1pPr algn="l">
              <a:defRPr sz="8100" b="1"/>
            </a:lvl1pPr>
          </a:lstStyle>
          <a:p>
            <a:r>
              <a:rPr lang="es-ES"/>
              <a:t>Haga clic para modificar el estilo de título del patrón</a:t>
            </a:r>
          </a:p>
        </p:txBody>
      </p:sp>
      <p:sp>
        <p:nvSpPr>
          <p:cNvPr id="3" name="2 Marcador de contenido"/>
          <p:cNvSpPr>
            <a:spLocks noGrp="1"/>
          </p:cNvSpPr>
          <p:nvPr>
            <p:ph idx="1"/>
          </p:nvPr>
        </p:nvSpPr>
        <p:spPr>
          <a:xfrm>
            <a:off x="11261407" y="1433515"/>
            <a:ext cx="16102013" cy="30728843"/>
          </a:xfrm>
        </p:spPr>
        <p:txBody>
          <a:bodyPr/>
          <a:lstStyle>
            <a:lvl1pPr>
              <a:defRPr sz="13000"/>
            </a:lvl1pPr>
            <a:lvl2pPr>
              <a:defRPr sz="11300"/>
            </a:lvl2pPr>
            <a:lvl3pPr>
              <a:defRPr sz="9700"/>
            </a:lvl3pPr>
            <a:lvl4pPr>
              <a:defRPr sz="8100"/>
            </a:lvl4pPr>
            <a:lvl5pPr>
              <a:defRPr sz="8100"/>
            </a:lvl5pPr>
            <a:lvl6pPr>
              <a:defRPr sz="8100"/>
            </a:lvl6pPr>
            <a:lvl7pPr>
              <a:defRPr sz="8100"/>
            </a:lvl7pPr>
            <a:lvl8pPr>
              <a:defRPr sz="8100"/>
            </a:lvl8pPr>
            <a:lvl9pPr>
              <a:defRPr sz="81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texto"/>
          <p:cNvSpPr>
            <a:spLocks noGrp="1"/>
          </p:cNvSpPr>
          <p:nvPr>
            <p:ph type="body" sz="half" idx="2"/>
          </p:nvPr>
        </p:nvSpPr>
        <p:spPr>
          <a:xfrm>
            <a:off x="1440182" y="7534278"/>
            <a:ext cx="9476186" cy="24628081"/>
          </a:xfrm>
        </p:spPr>
        <p:txBody>
          <a:bodyPr/>
          <a:lstStyle>
            <a:lvl1pPr marL="0" indent="0">
              <a:buNone/>
              <a:defRPr sz="5700"/>
            </a:lvl1pPr>
            <a:lvl2pPr marL="1851660" indent="0">
              <a:buNone/>
              <a:defRPr sz="4900"/>
            </a:lvl2pPr>
            <a:lvl3pPr marL="3703320" indent="0">
              <a:buNone/>
              <a:defRPr sz="4100"/>
            </a:lvl3pPr>
            <a:lvl4pPr marL="5554980" indent="0">
              <a:buNone/>
              <a:defRPr sz="3600"/>
            </a:lvl4pPr>
            <a:lvl5pPr marL="7406640" indent="0">
              <a:buNone/>
              <a:defRPr sz="3600"/>
            </a:lvl5pPr>
            <a:lvl6pPr marL="9258300" indent="0">
              <a:buNone/>
              <a:defRPr sz="3600"/>
            </a:lvl6pPr>
            <a:lvl7pPr marL="11109960" indent="0">
              <a:buNone/>
              <a:defRPr sz="3600"/>
            </a:lvl7pPr>
            <a:lvl8pPr marL="12961620" indent="0">
              <a:buNone/>
              <a:defRPr sz="3600"/>
            </a:lvl8pPr>
            <a:lvl9pPr marL="14813280" indent="0">
              <a:buNone/>
              <a:defRPr sz="36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D420A1A9-8871-469B-9AFE-42C7B039F3DC}" type="datetimeFigureOut">
              <a:rPr lang="es-ES" smtClean="0"/>
              <a:t>08/04/2025</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592E1AAB-64FC-4E22-86F8-0A832EA4E953}" type="slidenum">
              <a:rPr lang="es-ES" smtClean="0"/>
              <a:t>‹Nº›</a:t>
            </a:fld>
            <a:endParaRPr lang="es-ES"/>
          </a:p>
        </p:txBody>
      </p:sp>
    </p:spTree>
    <p:extLst>
      <p:ext uri="{BB962C8B-B14F-4D97-AF65-F5344CB8AC3E}">
        <p14:creationId xmlns:p14="http://schemas.microsoft.com/office/powerpoint/2010/main" val="26025535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5645707" y="25203150"/>
            <a:ext cx="17282160" cy="2975375"/>
          </a:xfrm>
        </p:spPr>
        <p:txBody>
          <a:bodyPr anchor="b"/>
          <a:lstStyle>
            <a:lvl1pPr algn="l">
              <a:defRPr sz="8100" b="1"/>
            </a:lvl1pPr>
          </a:lstStyle>
          <a:p>
            <a:r>
              <a:rPr lang="es-ES"/>
              <a:t>Haga clic para modificar el estilo de título del patrón</a:t>
            </a:r>
          </a:p>
        </p:txBody>
      </p:sp>
      <p:sp>
        <p:nvSpPr>
          <p:cNvPr id="3" name="2 Marcador de posición de imagen"/>
          <p:cNvSpPr>
            <a:spLocks noGrp="1"/>
          </p:cNvSpPr>
          <p:nvPr>
            <p:ph type="pic" idx="1"/>
          </p:nvPr>
        </p:nvSpPr>
        <p:spPr>
          <a:xfrm>
            <a:off x="5645707" y="3217069"/>
            <a:ext cx="17282160" cy="21602700"/>
          </a:xfrm>
        </p:spPr>
        <p:txBody>
          <a:bodyPr/>
          <a:lstStyle>
            <a:lvl1pPr marL="0" indent="0">
              <a:buNone/>
              <a:defRPr sz="13000"/>
            </a:lvl1pPr>
            <a:lvl2pPr marL="1851660" indent="0">
              <a:buNone/>
              <a:defRPr sz="11300"/>
            </a:lvl2pPr>
            <a:lvl3pPr marL="3703320" indent="0">
              <a:buNone/>
              <a:defRPr sz="9700"/>
            </a:lvl3pPr>
            <a:lvl4pPr marL="5554980" indent="0">
              <a:buNone/>
              <a:defRPr sz="8100"/>
            </a:lvl4pPr>
            <a:lvl5pPr marL="7406640" indent="0">
              <a:buNone/>
              <a:defRPr sz="8100"/>
            </a:lvl5pPr>
            <a:lvl6pPr marL="9258300" indent="0">
              <a:buNone/>
              <a:defRPr sz="8100"/>
            </a:lvl6pPr>
            <a:lvl7pPr marL="11109960" indent="0">
              <a:buNone/>
              <a:defRPr sz="8100"/>
            </a:lvl7pPr>
            <a:lvl8pPr marL="12961620" indent="0">
              <a:buNone/>
              <a:defRPr sz="8100"/>
            </a:lvl8pPr>
            <a:lvl9pPr marL="14813280" indent="0">
              <a:buNone/>
              <a:defRPr sz="8100"/>
            </a:lvl9pPr>
          </a:lstStyle>
          <a:p>
            <a:endParaRPr lang="es-ES"/>
          </a:p>
        </p:txBody>
      </p:sp>
      <p:sp>
        <p:nvSpPr>
          <p:cNvPr id="4" name="3 Marcador de texto"/>
          <p:cNvSpPr>
            <a:spLocks noGrp="1"/>
          </p:cNvSpPr>
          <p:nvPr>
            <p:ph type="body" sz="half" idx="2"/>
          </p:nvPr>
        </p:nvSpPr>
        <p:spPr>
          <a:xfrm>
            <a:off x="5645707" y="28178524"/>
            <a:ext cx="17282160" cy="4225526"/>
          </a:xfrm>
        </p:spPr>
        <p:txBody>
          <a:bodyPr/>
          <a:lstStyle>
            <a:lvl1pPr marL="0" indent="0">
              <a:buNone/>
              <a:defRPr sz="5700"/>
            </a:lvl1pPr>
            <a:lvl2pPr marL="1851660" indent="0">
              <a:buNone/>
              <a:defRPr sz="4900"/>
            </a:lvl2pPr>
            <a:lvl3pPr marL="3703320" indent="0">
              <a:buNone/>
              <a:defRPr sz="4100"/>
            </a:lvl3pPr>
            <a:lvl4pPr marL="5554980" indent="0">
              <a:buNone/>
              <a:defRPr sz="3600"/>
            </a:lvl4pPr>
            <a:lvl5pPr marL="7406640" indent="0">
              <a:buNone/>
              <a:defRPr sz="3600"/>
            </a:lvl5pPr>
            <a:lvl6pPr marL="9258300" indent="0">
              <a:buNone/>
              <a:defRPr sz="3600"/>
            </a:lvl6pPr>
            <a:lvl7pPr marL="11109960" indent="0">
              <a:buNone/>
              <a:defRPr sz="3600"/>
            </a:lvl7pPr>
            <a:lvl8pPr marL="12961620" indent="0">
              <a:buNone/>
              <a:defRPr sz="3600"/>
            </a:lvl8pPr>
            <a:lvl9pPr marL="14813280" indent="0">
              <a:buNone/>
              <a:defRPr sz="36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D420A1A9-8871-469B-9AFE-42C7B039F3DC}" type="datetimeFigureOut">
              <a:rPr lang="es-ES" smtClean="0"/>
              <a:t>08/04/2025</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592E1AAB-64FC-4E22-86F8-0A832EA4E953}" type="slidenum">
              <a:rPr lang="es-ES" smtClean="0"/>
              <a:t>‹Nº›</a:t>
            </a:fld>
            <a:endParaRPr lang="es-ES"/>
          </a:p>
        </p:txBody>
      </p:sp>
    </p:spTree>
    <p:extLst>
      <p:ext uri="{BB962C8B-B14F-4D97-AF65-F5344CB8AC3E}">
        <p14:creationId xmlns:p14="http://schemas.microsoft.com/office/powerpoint/2010/main" val="16348748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1440180" y="1441850"/>
            <a:ext cx="25923240" cy="6000750"/>
          </a:xfrm>
          <a:prstGeom prst="rect">
            <a:avLst/>
          </a:prstGeom>
        </p:spPr>
        <p:txBody>
          <a:bodyPr vert="horz" lIns="370332" tIns="185166" rIns="370332" bIns="185166" rtlCol="0" anchor="ctr">
            <a:normAutofit/>
          </a:bodyPr>
          <a:lstStyle/>
          <a:p>
            <a:r>
              <a:rPr lang="es-ES"/>
              <a:t>Haga clic para modificar el estilo de título del patrón</a:t>
            </a:r>
          </a:p>
        </p:txBody>
      </p:sp>
      <p:sp>
        <p:nvSpPr>
          <p:cNvPr id="3" name="2 Marcador de texto"/>
          <p:cNvSpPr>
            <a:spLocks noGrp="1"/>
          </p:cNvSpPr>
          <p:nvPr>
            <p:ph type="body" idx="1"/>
          </p:nvPr>
        </p:nvSpPr>
        <p:spPr>
          <a:xfrm>
            <a:off x="1440180" y="8401053"/>
            <a:ext cx="25923240" cy="23761306"/>
          </a:xfrm>
          <a:prstGeom prst="rect">
            <a:avLst/>
          </a:prstGeom>
        </p:spPr>
        <p:txBody>
          <a:bodyPr vert="horz" lIns="370332" tIns="185166" rIns="370332" bIns="185166"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2"/>
          </p:nvPr>
        </p:nvSpPr>
        <p:spPr>
          <a:xfrm>
            <a:off x="1440180" y="33370840"/>
            <a:ext cx="6720840" cy="1916906"/>
          </a:xfrm>
          <a:prstGeom prst="rect">
            <a:avLst/>
          </a:prstGeom>
        </p:spPr>
        <p:txBody>
          <a:bodyPr vert="horz" lIns="370332" tIns="185166" rIns="370332" bIns="185166" rtlCol="0" anchor="ctr"/>
          <a:lstStyle>
            <a:lvl1pPr algn="l">
              <a:defRPr sz="4900">
                <a:solidFill>
                  <a:schemeClr val="tx1">
                    <a:tint val="75000"/>
                  </a:schemeClr>
                </a:solidFill>
              </a:defRPr>
            </a:lvl1pPr>
          </a:lstStyle>
          <a:p>
            <a:fld id="{D420A1A9-8871-469B-9AFE-42C7B039F3DC}" type="datetimeFigureOut">
              <a:rPr lang="es-ES" smtClean="0"/>
              <a:t>08/04/2025</a:t>
            </a:fld>
            <a:endParaRPr lang="es-ES"/>
          </a:p>
        </p:txBody>
      </p:sp>
      <p:sp>
        <p:nvSpPr>
          <p:cNvPr id="5" name="4 Marcador de pie de página"/>
          <p:cNvSpPr>
            <a:spLocks noGrp="1"/>
          </p:cNvSpPr>
          <p:nvPr>
            <p:ph type="ftr" sz="quarter" idx="3"/>
          </p:nvPr>
        </p:nvSpPr>
        <p:spPr>
          <a:xfrm>
            <a:off x="9841230" y="33370840"/>
            <a:ext cx="9121140" cy="1916906"/>
          </a:xfrm>
          <a:prstGeom prst="rect">
            <a:avLst/>
          </a:prstGeom>
        </p:spPr>
        <p:txBody>
          <a:bodyPr vert="horz" lIns="370332" tIns="185166" rIns="370332" bIns="185166" rtlCol="0" anchor="ctr"/>
          <a:lstStyle>
            <a:lvl1pPr algn="ctr">
              <a:defRPr sz="49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20642580" y="33370840"/>
            <a:ext cx="6720840" cy="1916906"/>
          </a:xfrm>
          <a:prstGeom prst="rect">
            <a:avLst/>
          </a:prstGeom>
        </p:spPr>
        <p:txBody>
          <a:bodyPr vert="horz" lIns="370332" tIns="185166" rIns="370332" bIns="185166" rtlCol="0" anchor="ctr"/>
          <a:lstStyle>
            <a:lvl1pPr algn="r">
              <a:defRPr sz="4900">
                <a:solidFill>
                  <a:schemeClr val="tx1">
                    <a:tint val="75000"/>
                  </a:schemeClr>
                </a:solidFill>
              </a:defRPr>
            </a:lvl1pPr>
          </a:lstStyle>
          <a:p>
            <a:fld id="{592E1AAB-64FC-4E22-86F8-0A832EA4E953}" type="slidenum">
              <a:rPr lang="es-ES" smtClean="0"/>
              <a:t>‹Nº›</a:t>
            </a:fld>
            <a:endParaRPr lang="es-ES"/>
          </a:p>
        </p:txBody>
      </p:sp>
    </p:spTree>
    <p:extLst>
      <p:ext uri="{BB962C8B-B14F-4D97-AF65-F5344CB8AC3E}">
        <p14:creationId xmlns:p14="http://schemas.microsoft.com/office/powerpoint/2010/main" val="36711327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703320" rtl="0" eaLnBrk="1" latinLnBrk="0" hangingPunct="1">
        <a:spcBef>
          <a:spcPct val="0"/>
        </a:spcBef>
        <a:buNone/>
        <a:defRPr sz="17800" kern="1200">
          <a:solidFill>
            <a:schemeClr val="tx1"/>
          </a:solidFill>
          <a:latin typeface="+mj-lt"/>
          <a:ea typeface="+mj-ea"/>
          <a:cs typeface="+mj-cs"/>
        </a:defRPr>
      </a:lvl1pPr>
    </p:titleStyle>
    <p:bodyStyle>
      <a:lvl1pPr marL="1388745" indent="-1388745" algn="l" defTabSz="3703320" rtl="0" eaLnBrk="1" latinLnBrk="0" hangingPunct="1">
        <a:spcBef>
          <a:spcPct val="20000"/>
        </a:spcBef>
        <a:buFont typeface="Arial" panose="020B0604020202020204" pitchFamily="34" charset="0"/>
        <a:buChar char="•"/>
        <a:defRPr sz="13000" kern="1200">
          <a:solidFill>
            <a:schemeClr val="tx1"/>
          </a:solidFill>
          <a:latin typeface="+mn-lt"/>
          <a:ea typeface="+mn-ea"/>
          <a:cs typeface="+mn-cs"/>
        </a:defRPr>
      </a:lvl1pPr>
      <a:lvl2pPr marL="3008948" indent="-1157288" algn="l" defTabSz="3703320" rtl="0" eaLnBrk="1" latinLnBrk="0" hangingPunct="1">
        <a:spcBef>
          <a:spcPct val="20000"/>
        </a:spcBef>
        <a:buFont typeface="Arial" panose="020B0604020202020204" pitchFamily="34" charset="0"/>
        <a:buChar char="–"/>
        <a:defRPr sz="11300" kern="1200">
          <a:solidFill>
            <a:schemeClr val="tx1"/>
          </a:solidFill>
          <a:latin typeface="+mn-lt"/>
          <a:ea typeface="+mn-ea"/>
          <a:cs typeface="+mn-cs"/>
        </a:defRPr>
      </a:lvl2pPr>
      <a:lvl3pPr marL="4629150" indent="-925830" algn="l" defTabSz="3703320" rtl="0" eaLnBrk="1" latinLnBrk="0" hangingPunct="1">
        <a:spcBef>
          <a:spcPct val="20000"/>
        </a:spcBef>
        <a:buFont typeface="Arial" panose="020B0604020202020204" pitchFamily="34" charset="0"/>
        <a:buChar char="•"/>
        <a:defRPr sz="9700" kern="1200">
          <a:solidFill>
            <a:schemeClr val="tx1"/>
          </a:solidFill>
          <a:latin typeface="+mn-lt"/>
          <a:ea typeface="+mn-ea"/>
          <a:cs typeface="+mn-cs"/>
        </a:defRPr>
      </a:lvl3pPr>
      <a:lvl4pPr marL="6480810" indent="-925830" algn="l" defTabSz="3703320" rtl="0" eaLnBrk="1" latinLnBrk="0" hangingPunct="1">
        <a:spcBef>
          <a:spcPct val="20000"/>
        </a:spcBef>
        <a:buFont typeface="Arial" panose="020B0604020202020204" pitchFamily="34" charset="0"/>
        <a:buChar char="–"/>
        <a:defRPr sz="8100" kern="1200">
          <a:solidFill>
            <a:schemeClr val="tx1"/>
          </a:solidFill>
          <a:latin typeface="+mn-lt"/>
          <a:ea typeface="+mn-ea"/>
          <a:cs typeface="+mn-cs"/>
        </a:defRPr>
      </a:lvl4pPr>
      <a:lvl5pPr marL="8332470" indent="-925830" algn="l" defTabSz="3703320" rtl="0" eaLnBrk="1" latinLnBrk="0" hangingPunct="1">
        <a:spcBef>
          <a:spcPct val="20000"/>
        </a:spcBef>
        <a:buFont typeface="Arial" panose="020B0604020202020204" pitchFamily="34" charset="0"/>
        <a:buChar char="»"/>
        <a:defRPr sz="8100" kern="1200">
          <a:solidFill>
            <a:schemeClr val="tx1"/>
          </a:solidFill>
          <a:latin typeface="+mn-lt"/>
          <a:ea typeface="+mn-ea"/>
          <a:cs typeface="+mn-cs"/>
        </a:defRPr>
      </a:lvl5pPr>
      <a:lvl6pPr marL="10184130" indent="-925830" algn="l" defTabSz="3703320" rtl="0" eaLnBrk="1" latinLnBrk="0" hangingPunct="1">
        <a:spcBef>
          <a:spcPct val="20000"/>
        </a:spcBef>
        <a:buFont typeface="Arial" panose="020B0604020202020204" pitchFamily="34" charset="0"/>
        <a:buChar char="•"/>
        <a:defRPr sz="8100" kern="1200">
          <a:solidFill>
            <a:schemeClr val="tx1"/>
          </a:solidFill>
          <a:latin typeface="+mn-lt"/>
          <a:ea typeface="+mn-ea"/>
          <a:cs typeface="+mn-cs"/>
        </a:defRPr>
      </a:lvl6pPr>
      <a:lvl7pPr marL="12035790" indent="-925830" algn="l" defTabSz="3703320" rtl="0" eaLnBrk="1" latinLnBrk="0" hangingPunct="1">
        <a:spcBef>
          <a:spcPct val="20000"/>
        </a:spcBef>
        <a:buFont typeface="Arial" panose="020B0604020202020204" pitchFamily="34" charset="0"/>
        <a:buChar char="•"/>
        <a:defRPr sz="8100" kern="1200">
          <a:solidFill>
            <a:schemeClr val="tx1"/>
          </a:solidFill>
          <a:latin typeface="+mn-lt"/>
          <a:ea typeface="+mn-ea"/>
          <a:cs typeface="+mn-cs"/>
        </a:defRPr>
      </a:lvl7pPr>
      <a:lvl8pPr marL="13887450" indent="-925830" algn="l" defTabSz="3703320" rtl="0" eaLnBrk="1" latinLnBrk="0" hangingPunct="1">
        <a:spcBef>
          <a:spcPct val="20000"/>
        </a:spcBef>
        <a:buFont typeface="Arial" panose="020B0604020202020204" pitchFamily="34" charset="0"/>
        <a:buChar char="•"/>
        <a:defRPr sz="8100" kern="1200">
          <a:solidFill>
            <a:schemeClr val="tx1"/>
          </a:solidFill>
          <a:latin typeface="+mn-lt"/>
          <a:ea typeface="+mn-ea"/>
          <a:cs typeface="+mn-cs"/>
        </a:defRPr>
      </a:lvl8pPr>
      <a:lvl9pPr marL="15739110" indent="-925830" algn="l" defTabSz="3703320" rtl="0" eaLnBrk="1" latinLnBrk="0" hangingPunct="1">
        <a:spcBef>
          <a:spcPct val="20000"/>
        </a:spcBef>
        <a:buFont typeface="Arial" panose="020B0604020202020204" pitchFamily="34" charset="0"/>
        <a:buChar char="•"/>
        <a:defRPr sz="8100" kern="1200">
          <a:solidFill>
            <a:schemeClr val="tx1"/>
          </a:solidFill>
          <a:latin typeface="+mn-lt"/>
          <a:ea typeface="+mn-ea"/>
          <a:cs typeface="+mn-cs"/>
        </a:defRPr>
      </a:lvl9pPr>
    </p:bodyStyle>
    <p:otherStyle>
      <a:defPPr>
        <a:defRPr lang="es-ES"/>
      </a:defPPr>
      <a:lvl1pPr marL="0" algn="l" defTabSz="3703320" rtl="0" eaLnBrk="1" latinLnBrk="0" hangingPunct="1">
        <a:defRPr sz="7300" kern="1200">
          <a:solidFill>
            <a:schemeClr val="tx1"/>
          </a:solidFill>
          <a:latin typeface="+mn-lt"/>
          <a:ea typeface="+mn-ea"/>
          <a:cs typeface="+mn-cs"/>
        </a:defRPr>
      </a:lvl1pPr>
      <a:lvl2pPr marL="1851660" algn="l" defTabSz="3703320" rtl="0" eaLnBrk="1" latinLnBrk="0" hangingPunct="1">
        <a:defRPr sz="7300" kern="1200">
          <a:solidFill>
            <a:schemeClr val="tx1"/>
          </a:solidFill>
          <a:latin typeface="+mn-lt"/>
          <a:ea typeface="+mn-ea"/>
          <a:cs typeface="+mn-cs"/>
        </a:defRPr>
      </a:lvl2pPr>
      <a:lvl3pPr marL="3703320" algn="l" defTabSz="3703320" rtl="0" eaLnBrk="1" latinLnBrk="0" hangingPunct="1">
        <a:defRPr sz="7300" kern="1200">
          <a:solidFill>
            <a:schemeClr val="tx1"/>
          </a:solidFill>
          <a:latin typeface="+mn-lt"/>
          <a:ea typeface="+mn-ea"/>
          <a:cs typeface="+mn-cs"/>
        </a:defRPr>
      </a:lvl3pPr>
      <a:lvl4pPr marL="5554980" algn="l" defTabSz="3703320" rtl="0" eaLnBrk="1" latinLnBrk="0" hangingPunct="1">
        <a:defRPr sz="7300" kern="1200">
          <a:solidFill>
            <a:schemeClr val="tx1"/>
          </a:solidFill>
          <a:latin typeface="+mn-lt"/>
          <a:ea typeface="+mn-ea"/>
          <a:cs typeface="+mn-cs"/>
        </a:defRPr>
      </a:lvl4pPr>
      <a:lvl5pPr marL="7406640" algn="l" defTabSz="3703320" rtl="0" eaLnBrk="1" latinLnBrk="0" hangingPunct="1">
        <a:defRPr sz="7300" kern="1200">
          <a:solidFill>
            <a:schemeClr val="tx1"/>
          </a:solidFill>
          <a:latin typeface="+mn-lt"/>
          <a:ea typeface="+mn-ea"/>
          <a:cs typeface="+mn-cs"/>
        </a:defRPr>
      </a:lvl5pPr>
      <a:lvl6pPr marL="9258300" algn="l" defTabSz="3703320" rtl="0" eaLnBrk="1" latinLnBrk="0" hangingPunct="1">
        <a:defRPr sz="7300" kern="1200">
          <a:solidFill>
            <a:schemeClr val="tx1"/>
          </a:solidFill>
          <a:latin typeface="+mn-lt"/>
          <a:ea typeface="+mn-ea"/>
          <a:cs typeface="+mn-cs"/>
        </a:defRPr>
      </a:lvl6pPr>
      <a:lvl7pPr marL="11109960" algn="l" defTabSz="3703320" rtl="0" eaLnBrk="1" latinLnBrk="0" hangingPunct="1">
        <a:defRPr sz="7300" kern="1200">
          <a:solidFill>
            <a:schemeClr val="tx1"/>
          </a:solidFill>
          <a:latin typeface="+mn-lt"/>
          <a:ea typeface="+mn-ea"/>
          <a:cs typeface="+mn-cs"/>
        </a:defRPr>
      </a:lvl7pPr>
      <a:lvl8pPr marL="12961620" algn="l" defTabSz="3703320" rtl="0" eaLnBrk="1" latinLnBrk="0" hangingPunct="1">
        <a:defRPr sz="7300" kern="1200">
          <a:solidFill>
            <a:schemeClr val="tx1"/>
          </a:solidFill>
          <a:latin typeface="+mn-lt"/>
          <a:ea typeface="+mn-ea"/>
          <a:cs typeface="+mn-cs"/>
        </a:defRPr>
      </a:lvl8pPr>
      <a:lvl9pPr marL="14813280" algn="l" defTabSz="3703320" rtl="0" eaLnBrk="1" latinLnBrk="0" hangingPunct="1">
        <a:defRPr sz="7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chart" Target="../charts/chart3.xml"/><Relationship Id="rId2" Type="http://schemas.openxmlformats.org/officeDocument/2006/relationships/hyperlink" Target="https://ems.sld.cu/index.php/ems/article/view/3953" TargetMode="External"/><Relationship Id="rId1" Type="http://schemas.openxmlformats.org/officeDocument/2006/relationships/slideLayout" Target="../slideLayouts/slideLayout1.xml"/><Relationship Id="rId6" Type="http://schemas.openxmlformats.org/officeDocument/2006/relationships/chart" Target="../charts/chart2.xml"/><Relationship Id="rId5" Type="http://schemas.openxmlformats.org/officeDocument/2006/relationships/chart" Target="../charts/char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4"/>
          <p:cNvSpPr txBox="1">
            <a:spLocks noChangeArrowheads="1"/>
          </p:cNvSpPr>
          <p:nvPr/>
        </p:nvSpPr>
        <p:spPr bwMode="auto">
          <a:xfrm>
            <a:off x="13957426" y="1073191"/>
            <a:ext cx="14197902" cy="990777"/>
          </a:xfrm>
          <a:prstGeom prst="rect">
            <a:avLst/>
          </a:prstGeom>
          <a:noFill/>
          <a:ln w="9525">
            <a:solidFill>
              <a:schemeClr val="bg1">
                <a:lumMod val="85000"/>
              </a:schemeClr>
            </a:solidFill>
            <a:miter lim="800000"/>
            <a:headEnd/>
            <a:tailEnd/>
          </a:ln>
          <a:extLst>
            <a:ext uri="{909E8E84-426E-40DD-AFC4-6F175D3DCCD1}">
              <a14:hiddenFill xmlns:a14="http://schemas.microsoft.com/office/drawing/2010/main">
                <a:solidFill>
                  <a:srgbClr val="FFFFFF"/>
                </a:solidFill>
              </a14:hiddenFill>
            </a:ext>
          </a:extLst>
        </p:spPr>
        <p:txBody>
          <a:bodyPr wrap="square" lIns="370283" tIns="185143" rIns="370283" bIns="185143">
            <a:spAutoFit/>
          </a:bodyPr>
          <a:lstStyle>
            <a:lvl1pPr defTabSz="4319588" eaLnBrk="0" hangingPunct="0">
              <a:spcBef>
                <a:spcPct val="20000"/>
              </a:spcBef>
              <a:buChar char="•"/>
              <a:defRPr sz="12900">
                <a:solidFill>
                  <a:schemeClr val="tx1"/>
                </a:solidFill>
                <a:latin typeface="Arial" charset="0"/>
              </a:defRPr>
            </a:lvl1pPr>
            <a:lvl2pPr marL="742950" indent="-285750" defTabSz="4319588" eaLnBrk="0" hangingPunct="0">
              <a:spcBef>
                <a:spcPct val="20000"/>
              </a:spcBef>
              <a:buChar char="–"/>
              <a:defRPr sz="11400">
                <a:solidFill>
                  <a:schemeClr val="tx1"/>
                </a:solidFill>
                <a:latin typeface="Arial" charset="0"/>
              </a:defRPr>
            </a:lvl2pPr>
            <a:lvl3pPr marL="1143000" indent="-228600" defTabSz="4319588" eaLnBrk="0" hangingPunct="0">
              <a:spcBef>
                <a:spcPct val="20000"/>
              </a:spcBef>
              <a:buChar char="•"/>
              <a:defRPr sz="9600">
                <a:solidFill>
                  <a:schemeClr val="tx1"/>
                </a:solidFill>
                <a:latin typeface="Arial" charset="0"/>
              </a:defRPr>
            </a:lvl3pPr>
            <a:lvl4pPr marL="1600200" indent="-228600" defTabSz="4319588" eaLnBrk="0" hangingPunct="0">
              <a:spcBef>
                <a:spcPct val="20000"/>
              </a:spcBef>
              <a:buChar char="–"/>
              <a:defRPr sz="8100">
                <a:solidFill>
                  <a:schemeClr val="tx1"/>
                </a:solidFill>
                <a:latin typeface="Arial" charset="0"/>
              </a:defRPr>
            </a:lvl4pPr>
            <a:lvl5pPr marL="2057400" indent="-228600" defTabSz="4319588" eaLnBrk="0" hangingPunct="0">
              <a:spcBef>
                <a:spcPct val="20000"/>
              </a:spcBef>
              <a:buChar char="»"/>
              <a:defRPr sz="8100">
                <a:solidFill>
                  <a:schemeClr val="tx1"/>
                </a:solidFill>
                <a:latin typeface="Arial" charset="0"/>
              </a:defRPr>
            </a:lvl5pPr>
            <a:lvl6pPr marL="2514600" indent="-228600" defTabSz="4319588" eaLnBrk="0" fontAlgn="base" hangingPunct="0">
              <a:spcBef>
                <a:spcPct val="20000"/>
              </a:spcBef>
              <a:spcAft>
                <a:spcPct val="0"/>
              </a:spcAft>
              <a:buChar char="»"/>
              <a:defRPr sz="8100">
                <a:solidFill>
                  <a:schemeClr val="tx1"/>
                </a:solidFill>
                <a:latin typeface="Arial" charset="0"/>
              </a:defRPr>
            </a:lvl6pPr>
            <a:lvl7pPr marL="2971800" indent="-228600" defTabSz="4319588" eaLnBrk="0" fontAlgn="base" hangingPunct="0">
              <a:spcBef>
                <a:spcPct val="20000"/>
              </a:spcBef>
              <a:spcAft>
                <a:spcPct val="0"/>
              </a:spcAft>
              <a:buChar char="»"/>
              <a:defRPr sz="8100">
                <a:solidFill>
                  <a:schemeClr val="tx1"/>
                </a:solidFill>
                <a:latin typeface="Arial" charset="0"/>
              </a:defRPr>
            </a:lvl7pPr>
            <a:lvl8pPr marL="3429000" indent="-228600" defTabSz="4319588" eaLnBrk="0" fontAlgn="base" hangingPunct="0">
              <a:spcBef>
                <a:spcPct val="20000"/>
              </a:spcBef>
              <a:spcAft>
                <a:spcPct val="0"/>
              </a:spcAft>
              <a:buChar char="»"/>
              <a:defRPr sz="8100">
                <a:solidFill>
                  <a:schemeClr val="tx1"/>
                </a:solidFill>
                <a:latin typeface="Arial" charset="0"/>
              </a:defRPr>
            </a:lvl8pPr>
            <a:lvl9pPr marL="3886200" indent="-228600" defTabSz="4319588" eaLnBrk="0" fontAlgn="base" hangingPunct="0">
              <a:spcBef>
                <a:spcPct val="20000"/>
              </a:spcBef>
              <a:spcAft>
                <a:spcPct val="0"/>
              </a:spcAft>
              <a:buChar char="»"/>
              <a:defRPr sz="8100">
                <a:solidFill>
                  <a:schemeClr val="tx1"/>
                </a:solidFill>
                <a:latin typeface="Arial" charset="0"/>
              </a:defRPr>
            </a:lvl9pPr>
          </a:lstStyle>
          <a:p>
            <a:pPr algn="ctr" eaLnBrk="1" hangingPunct="1">
              <a:spcBef>
                <a:spcPct val="0"/>
              </a:spcBef>
              <a:buFontTx/>
              <a:buNone/>
              <a:defRPr/>
            </a:pPr>
            <a:r>
              <a:rPr lang="es-ES_tradnl" altLang="es-ES" sz="4000" b="1" dirty="0"/>
              <a:t>XV SEMINARIOCIENTÍFICO METODOLÓGICO</a:t>
            </a:r>
            <a:endParaRPr lang="es-ES" altLang="es-ES" sz="4000" b="1" dirty="0">
              <a:latin typeface="Times New Roman" pitchFamily="16" charset="0"/>
            </a:endParaRPr>
          </a:p>
        </p:txBody>
      </p:sp>
      <p:sp>
        <p:nvSpPr>
          <p:cNvPr id="5" name="Text Box 4"/>
          <p:cNvSpPr txBox="1">
            <a:spLocks noChangeArrowheads="1"/>
          </p:cNvSpPr>
          <p:nvPr/>
        </p:nvSpPr>
        <p:spPr bwMode="auto">
          <a:xfrm>
            <a:off x="663131" y="2226516"/>
            <a:ext cx="27507056" cy="1605008"/>
          </a:xfrm>
          <a:prstGeom prst="rect">
            <a:avLst/>
          </a:prstGeom>
          <a:noFill/>
          <a:ln w="9525">
            <a:solidFill>
              <a:schemeClr val="bg1">
                <a:lumMod val="85000"/>
              </a:schemeClr>
            </a:solidFill>
            <a:miter lim="800000"/>
            <a:headEnd/>
            <a:tailEnd/>
          </a:ln>
          <a:extLst>
            <a:ext uri="{909E8E84-426E-40DD-AFC4-6F175D3DCCD1}">
              <a14:hiddenFill xmlns:a14="http://schemas.microsoft.com/office/drawing/2010/main">
                <a:solidFill>
                  <a:srgbClr val="FFFFFF"/>
                </a:solidFill>
              </a14:hiddenFill>
            </a:ext>
          </a:extLst>
        </p:spPr>
        <p:txBody>
          <a:bodyPr wrap="square" lIns="370283" tIns="185143" rIns="370283" bIns="185143">
            <a:spAutoFit/>
          </a:bodyPr>
          <a:lstStyle>
            <a:lvl1pPr defTabSz="4319588" eaLnBrk="0" hangingPunct="0">
              <a:spcBef>
                <a:spcPct val="20000"/>
              </a:spcBef>
              <a:buChar char="•"/>
              <a:defRPr sz="12900">
                <a:solidFill>
                  <a:schemeClr val="tx1"/>
                </a:solidFill>
                <a:latin typeface="Arial" charset="0"/>
              </a:defRPr>
            </a:lvl1pPr>
            <a:lvl2pPr marL="742950" indent="-285750" defTabSz="4319588" eaLnBrk="0" hangingPunct="0">
              <a:spcBef>
                <a:spcPct val="20000"/>
              </a:spcBef>
              <a:buChar char="–"/>
              <a:defRPr sz="11400">
                <a:solidFill>
                  <a:schemeClr val="tx1"/>
                </a:solidFill>
                <a:latin typeface="Arial" charset="0"/>
              </a:defRPr>
            </a:lvl2pPr>
            <a:lvl3pPr marL="1143000" indent="-228600" defTabSz="4319588" eaLnBrk="0" hangingPunct="0">
              <a:spcBef>
                <a:spcPct val="20000"/>
              </a:spcBef>
              <a:buChar char="•"/>
              <a:defRPr sz="9600">
                <a:solidFill>
                  <a:schemeClr val="tx1"/>
                </a:solidFill>
                <a:latin typeface="Arial" charset="0"/>
              </a:defRPr>
            </a:lvl3pPr>
            <a:lvl4pPr marL="1600200" indent="-228600" defTabSz="4319588" eaLnBrk="0" hangingPunct="0">
              <a:spcBef>
                <a:spcPct val="20000"/>
              </a:spcBef>
              <a:buChar char="–"/>
              <a:defRPr sz="8100">
                <a:solidFill>
                  <a:schemeClr val="tx1"/>
                </a:solidFill>
                <a:latin typeface="Arial" charset="0"/>
              </a:defRPr>
            </a:lvl4pPr>
            <a:lvl5pPr marL="2057400" indent="-228600" defTabSz="4319588" eaLnBrk="0" hangingPunct="0">
              <a:spcBef>
                <a:spcPct val="20000"/>
              </a:spcBef>
              <a:buChar char="»"/>
              <a:defRPr sz="8100">
                <a:solidFill>
                  <a:schemeClr val="tx1"/>
                </a:solidFill>
                <a:latin typeface="Arial" charset="0"/>
              </a:defRPr>
            </a:lvl5pPr>
            <a:lvl6pPr marL="2514600" indent="-228600" defTabSz="4319588" eaLnBrk="0" fontAlgn="base" hangingPunct="0">
              <a:spcBef>
                <a:spcPct val="20000"/>
              </a:spcBef>
              <a:spcAft>
                <a:spcPct val="0"/>
              </a:spcAft>
              <a:buChar char="»"/>
              <a:defRPr sz="8100">
                <a:solidFill>
                  <a:schemeClr val="tx1"/>
                </a:solidFill>
                <a:latin typeface="Arial" charset="0"/>
              </a:defRPr>
            </a:lvl6pPr>
            <a:lvl7pPr marL="2971800" indent="-228600" defTabSz="4319588" eaLnBrk="0" fontAlgn="base" hangingPunct="0">
              <a:spcBef>
                <a:spcPct val="20000"/>
              </a:spcBef>
              <a:spcAft>
                <a:spcPct val="0"/>
              </a:spcAft>
              <a:buChar char="»"/>
              <a:defRPr sz="8100">
                <a:solidFill>
                  <a:schemeClr val="tx1"/>
                </a:solidFill>
                <a:latin typeface="Arial" charset="0"/>
              </a:defRPr>
            </a:lvl7pPr>
            <a:lvl8pPr marL="3429000" indent="-228600" defTabSz="4319588" eaLnBrk="0" fontAlgn="base" hangingPunct="0">
              <a:spcBef>
                <a:spcPct val="20000"/>
              </a:spcBef>
              <a:spcAft>
                <a:spcPct val="0"/>
              </a:spcAft>
              <a:buChar char="»"/>
              <a:defRPr sz="8100">
                <a:solidFill>
                  <a:schemeClr val="tx1"/>
                </a:solidFill>
                <a:latin typeface="Arial" charset="0"/>
              </a:defRPr>
            </a:lvl8pPr>
            <a:lvl9pPr marL="3886200" indent="-228600" defTabSz="4319588" eaLnBrk="0" fontAlgn="base" hangingPunct="0">
              <a:spcBef>
                <a:spcPct val="20000"/>
              </a:spcBef>
              <a:spcAft>
                <a:spcPct val="0"/>
              </a:spcAft>
              <a:buChar char="»"/>
              <a:defRPr sz="8100">
                <a:solidFill>
                  <a:schemeClr val="tx1"/>
                </a:solidFill>
                <a:latin typeface="Arial" charset="0"/>
              </a:defRPr>
            </a:lvl9pPr>
          </a:lstStyle>
          <a:p>
            <a:pPr algn="ctr" eaLnBrk="1" hangingPunct="1">
              <a:spcBef>
                <a:spcPct val="0"/>
              </a:spcBef>
              <a:buFontTx/>
              <a:buNone/>
              <a:defRPr/>
            </a:pPr>
            <a:r>
              <a:rPr lang="es-MX" sz="4000" dirty="0"/>
              <a:t>La Tarea Docente para el desarrollo de las habilidades investigativas en la </a:t>
            </a:r>
            <a:r>
              <a:rPr lang="es-MX" sz="4000" dirty="0" smtClean="0"/>
              <a:t>Disciplina </a:t>
            </a:r>
            <a:r>
              <a:rPr lang="es-MX" sz="4000" dirty="0"/>
              <a:t>Metodología de la Investigación en </a:t>
            </a:r>
            <a:r>
              <a:rPr lang="es-MX" sz="4000" dirty="0" smtClean="0"/>
              <a:t>Salud</a:t>
            </a:r>
            <a:endParaRPr lang="es-ES" altLang="es-ES" sz="4000" b="1" dirty="0">
              <a:latin typeface="Times New Roman" pitchFamily="16" charset="0"/>
            </a:endParaRPr>
          </a:p>
        </p:txBody>
      </p:sp>
      <p:sp>
        <p:nvSpPr>
          <p:cNvPr id="6" name="Text Box 6"/>
          <p:cNvSpPr txBox="1">
            <a:spLocks noChangeArrowheads="1"/>
          </p:cNvSpPr>
          <p:nvPr/>
        </p:nvSpPr>
        <p:spPr bwMode="auto">
          <a:xfrm>
            <a:off x="576264" y="3744666"/>
            <a:ext cx="28024608" cy="13218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70283" tIns="185143" rIns="370283" bIns="185143">
            <a:spAutoFit/>
          </a:bodyPr>
          <a:lstStyle>
            <a:lvl1pPr defTabSz="4319588">
              <a:spcBef>
                <a:spcPct val="20000"/>
              </a:spcBef>
              <a:buChar char="•"/>
              <a:defRPr sz="12900">
                <a:solidFill>
                  <a:schemeClr val="tx1"/>
                </a:solidFill>
                <a:latin typeface="Arial" charset="0"/>
              </a:defRPr>
            </a:lvl1pPr>
            <a:lvl2pPr marL="742950" indent="-285750" defTabSz="4319588">
              <a:spcBef>
                <a:spcPct val="20000"/>
              </a:spcBef>
              <a:buChar char="–"/>
              <a:defRPr sz="11400">
                <a:solidFill>
                  <a:schemeClr val="tx1"/>
                </a:solidFill>
                <a:latin typeface="Arial" charset="0"/>
              </a:defRPr>
            </a:lvl2pPr>
            <a:lvl3pPr marL="1143000" indent="-228600" defTabSz="4319588">
              <a:spcBef>
                <a:spcPct val="20000"/>
              </a:spcBef>
              <a:buChar char="•"/>
              <a:defRPr sz="9600">
                <a:solidFill>
                  <a:schemeClr val="tx1"/>
                </a:solidFill>
                <a:latin typeface="Arial" charset="0"/>
              </a:defRPr>
            </a:lvl3pPr>
            <a:lvl4pPr marL="1600200" indent="-228600" defTabSz="4319588">
              <a:spcBef>
                <a:spcPct val="20000"/>
              </a:spcBef>
              <a:buChar char="–"/>
              <a:defRPr sz="8100">
                <a:solidFill>
                  <a:schemeClr val="tx1"/>
                </a:solidFill>
                <a:latin typeface="Arial" charset="0"/>
              </a:defRPr>
            </a:lvl4pPr>
            <a:lvl5pPr marL="2057400" indent="-228600" defTabSz="4319588">
              <a:spcBef>
                <a:spcPct val="20000"/>
              </a:spcBef>
              <a:buChar char="»"/>
              <a:defRPr sz="8100">
                <a:solidFill>
                  <a:schemeClr val="tx1"/>
                </a:solidFill>
                <a:latin typeface="Arial" charset="0"/>
              </a:defRPr>
            </a:lvl5pPr>
            <a:lvl6pPr marL="2514600" indent="-228600" defTabSz="4319588" eaLnBrk="0" fontAlgn="base" hangingPunct="0">
              <a:spcBef>
                <a:spcPct val="20000"/>
              </a:spcBef>
              <a:spcAft>
                <a:spcPct val="0"/>
              </a:spcAft>
              <a:buChar char="»"/>
              <a:defRPr sz="8100">
                <a:solidFill>
                  <a:schemeClr val="tx1"/>
                </a:solidFill>
                <a:latin typeface="Arial" charset="0"/>
              </a:defRPr>
            </a:lvl6pPr>
            <a:lvl7pPr marL="2971800" indent="-228600" defTabSz="4319588" eaLnBrk="0" fontAlgn="base" hangingPunct="0">
              <a:spcBef>
                <a:spcPct val="20000"/>
              </a:spcBef>
              <a:spcAft>
                <a:spcPct val="0"/>
              </a:spcAft>
              <a:buChar char="»"/>
              <a:defRPr sz="8100">
                <a:solidFill>
                  <a:schemeClr val="tx1"/>
                </a:solidFill>
                <a:latin typeface="Arial" charset="0"/>
              </a:defRPr>
            </a:lvl7pPr>
            <a:lvl8pPr marL="3429000" indent="-228600" defTabSz="4319588" eaLnBrk="0" fontAlgn="base" hangingPunct="0">
              <a:spcBef>
                <a:spcPct val="20000"/>
              </a:spcBef>
              <a:spcAft>
                <a:spcPct val="0"/>
              </a:spcAft>
              <a:buChar char="»"/>
              <a:defRPr sz="8100">
                <a:solidFill>
                  <a:schemeClr val="tx1"/>
                </a:solidFill>
                <a:latin typeface="Arial" charset="0"/>
              </a:defRPr>
            </a:lvl8pPr>
            <a:lvl9pPr marL="3886200" indent="-228600" defTabSz="4319588" eaLnBrk="0" fontAlgn="base" hangingPunct="0">
              <a:spcBef>
                <a:spcPct val="20000"/>
              </a:spcBef>
              <a:spcAft>
                <a:spcPct val="0"/>
              </a:spcAft>
              <a:buChar char="»"/>
              <a:defRPr sz="8100">
                <a:solidFill>
                  <a:schemeClr val="tx1"/>
                </a:solidFill>
                <a:latin typeface="Arial" charset="0"/>
              </a:defRPr>
            </a:lvl9pPr>
          </a:lstStyle>
          <a:p>
            <a:pPr>
              <a:buNone/>
            </a:pPr>
            <a:r>
              <a:rPr lang="es-ES" sz="2800" i="1" dirty="0" smtClean="0"/>
              <a:t>Dr. C</a:t>
            </a:r>
            <a:r>
              <a:rPr lang="es-ES" sz="2800" i="1" dirty="0"/>
              <a:t>. </a:t>
            </a:r>
            <a:r>
              <a:rPr lang="es-ES" sz="2800" i="1" dirty="0" err="1"/>
              <a:t>Mailyn</a:t>
            </a:r>
            <a:r>
              <a:rPr lang="es-ES" sz="2800" i="1" dirty="0"/>
              <a:t> Castro Pérez, </a:t>
            </a:r>
            <a:r>
              <a:rPr lang="es-ES" sz="2800" i="1" dirty="0" err="1" smtClean="0"/>
              <a:t>M.Sc</a:t>
            </a:r>
            <a:r>
              <a:rPr lang="es-ES" sz="2800" i="1" dirty="0"/>
              <a:t>. María Emilia Rodríguez Neyra, </a:t>
            </a:r>
            <a:r>
              <a:rPr lang="es-ES" sz="2800" i="1" dirty="0" smtClean="0"/>
              <a:t>MSc</a:t>
            </a:r>
            <a:r>
              <a:rPr lang="es-ES" sz="2800" i="1" dirty="0"/>
              <a:t>. Kenia Cuenca Font, </a:t>
            </a:r>
            <a:r>
              <a:rPr lang="es-ES" sz="2800" i="1" dirty="0" err="1"/>
              <a:t>M.Sc</a:t>
            </a:r>
            <a:r>
              <a:rPr lang="es-ES" sz="2800" i="1" dirty="0"/>
              <a:t>. Gemma Margarita </a:t>
            </a:r>
            <a:r>
              <a:rPr lang="es-ES" sz="2800" i="1" dirty="0" err="1"/>
              <a:t>Ortíz</a:t>
            </a:r>
            <a:r>
              <a:rPr lang="es-ES" sz="2800" i="1" dirty="0"/>
              <a:t> Romero, </a:t>
            </a:r>
            <a:r>
              <a:rPr lang="es-ES" sz="2800" i="1" dirty="0" err="1"/>
              <a:t>M.Sc</a:t>
            </a:r>
            <a:r>
              <a:rPr lang="es-ES" sz="2800" i="1" dirty="0"/>
              <a:t>. Olianka Llanos Domínguez, </a:t>
            </a:r>
            <a:endParaRPr lang="es-ES" sz="2800" i="1" dirty="0" smtClean="0"/>
          </a:p>
          <a:p>
            <a:pPr>
              <a:buNone/>
            </a:pPr>
            <a:r>
              <a:rPr lang="es-ES" sz="2800" i="1" dirty="0" err="1" smtClean="0"/>
              <a:t>M.Sc</a:t>
            </a:r>
            <a:r>
              <a:rPr lang="es-ES" sz="2800" i="1" dirty="0"/>
              <a:t>. María del Carmen Expósito </a:t>
            </a:r>
            <a:r>
              <a:rPr lang="es-ES" sz="2800" i="1" dirty="0" err="1"/>
              <a:t>Gallardo</a:t>
            </a:r>
            <a:r>
              <a:rPr lang="es-ES" sz="2800" i="1" dirty="0"/>
              <a:t>, Elizabeth Concepción Reyes</a:t>
            </a:r>
            <a:endParaRPr lang="es-CU" sz="2800" dirty="0"/>
          </a:p>
        </p:txBody>
      </p:sp>
      <p:sp>
        <p:nvSpPr>
          <p:cNvPr id="11" name="Text Box 7"/>
          <p:cNvSpPr txBox="1">
            <a:spLocks noChangeArrowheads="1"/>
          </p:cNvSpPr>
          <p:nvPr/>
        </p:nvSpPr>
        <p:spPr bwMode="auto">
          <a:xfrm>
            <a:off x="1224336" y="5103453"/>
            <a:ext cx="12530829" cy="1051011"/>
          </a:xfrm>
          <a:prstGeom prst="rect">
            <a:avLst/>
          </a:prstGeom>
          <a:solidFill>
            <a:schemeClr val="tx2">
              <a:lumMod val="40000"/>
              <a:lumOff val="60000"/>
            </a:schemeClr>
          </a:solidFill>
          <a:ln/>
        </p:spPr>
        <p:style>
          <a:lnRef idx="0">
            <a:schemeClr val="accent1"/>
          </a:lnRef>
          <a:fillRef idx="3">
            <a:schemeClr val="accent1"/>
          </a:fillRef>
          <a:effectRef idx="3">
            <a:schemeClr val="accent1"/>
          </a:effectRef>
          <a:fontRef idx="minor">
            <a:schemeClr val="lt1"/>
          </a:fontRef>
        </p:style>
        <p:txBody>
          <a:bodyPr wrap="square" lIns="370283" tIns="185143" rIns="370283" bIns="185143">
            <a:spAutoFit/>
          </a:bodyPr>
          <a:lstStyle>
            <a:lvl1pPr defTabSz="4319588" eaLnBrk="0" hangingPunct="0">
              <a:defRPr sz="800">
                <a:solidFill>
                  <a:schemeClr val="bg1"/>
                </a:solidFill>
                <a:latin typeface="Arial" charset="0"/>
              </a:defRPr>
            </a:lvl1pPr>
            <a:lvl2pPr marL="742950" indent="-285750" defTabSz="4319588" eaLnBrk="0" hangingPunct="0">
              <a:defRPr sz="800">
                <a:solidFill>
                  <a:schemeClr val="bg1"/>
                </a:solidFill>
                <a:latin typeface="Arial" charset="0"/>
              </a:defRPr>
            </a:lvl2pPr>
            <a:lvl3pPr marL="1143000" indent="-228600" defTabSz="4319588" eaLnBrk="0" hangingPunct="0">
              <a:defRPr sz="800">
                <a:solidFill>
                  <a:schemeClr val="bg1"/>
                </a:solidFill>
                <a:latin typeface="Arial" charset="0"/>
              </a:defRPr>
            </a:lvl3pPr>
            <a:lvl4pPr marL="1600200" indent="-228600" defTabSz="4319588" eaLnBrk="0" hangingPunct="0">
              <a:defRPr sz="800">
                <a:solidFill>
                  <a:schemeClr val="bg1"/>
                </a:solidFill>
                <a:latin typeface="Arial" charset="0"/>
              </a:defRPr>
            </a:lvl4pPr>
            <a:lvl5pPr marL="2057400" indent="-228600" defTabSz="4319588" eaLnBrk="0" hangingPunct="0">
              <a:defRPr sz="800">
                <a:solidFill>
                  <a:schemeClr val="bg1"/>
                </a:solidFill>
                <a:latin typeface="Arial" charset="0"/>
              </a:defRPr>
            </a:lvl5pPr>
            <a:lvl6pPr marL="2514600" indent="-228600" defTabSz="4319588" eaLnBrk="0" fontAlgn="base" hangingPunct="0">
              <a:spcBef>
                <a:spcPct val="0"/>
              </a:spcBef>
              <a:spcAft>
                <a:spcPct val="0"/>
              </a:spcAft>
              <a:defRPr sz="800">
                <a:solidFill>
                  <a:schemeClr val="bg1"/>
                </a:solidFill>
                <a:latin typeface="Arial" charset="0"/>
              </a:defRPr>
            </a:lvl6pPr>
            <a:lvl7pPr marL="2971800" indent="-228600" defTabSz="4319588" eaLnBrk="0" fontAlgn="base" hangingPunct="0">
              <a:spcBef>
                <a:spcPct val="0"/>
              </a:spcBef>
              <a:spcAft>
                <a:spcPct val="0"/>
              </a:spcAft>
              <a:defRPr sz="800">
                <a:solidFill>
                  <a:schemeClr val="bg1"/>
                </a:solidFill>
                <a:latin typeface="Arial" charset="0"/>
              </a:defRPr>
            </a:lvl7pPr>
            <a:lvl8pPr marL="3429000" indent="-228600" defTabSz="4319588" eaLnBrk="0" fontAlgn="base" hangingPunct="0">
              <a:spcBef>
                <a:spcPct val="0"/>
              </a:spcBef>
              <a:spcAft>
                <a:spcPct val="0"/>
              </a:spcAft>
              <a:defRPr sz="800">
                <a:solidFill>
                  <a:schemeClr val="bg1"/>
                </a:solidFill>
                <a:latin typeface="Arial" charset="0"/>
              </a:defRPr>
            </a:lvl8pPr>
            <a:lvl9pPr marL="3886200" indent="-228600" defTabSz="4319588" eaLnBrk="0" fontAlgn="base" hangingPunct="0">
              <a:spcBef>
                <a:spcPct val="0"/>
              </a:spcBef>
              <a:spcAft>
                <a:spcPct val="0"/>
              </a:spcAft>
              <a:defRPr sz="800">
                <a:solidFill>
                  <a:schemeClr val="bg1"/>
                </a:solidFill>
                <a:latin typeface="Arial" charset="0"/>
              </a:defRPr>
            </a:lvl9pPr>
          </a:lstStyle>
          <a:p>
            <a:pPr lvl="0" algn="ctr" defTabSz="3703320" eaLnBrk="1" hangingPunct="1"/>
            <a:r>
              <a:rPr lang="es-ES" sz="4400" dirty="0">
                <a:solidFill>
                  <a:schemeClr val="tx1"/>
                </a:solidFill>
                <a:latin typeface="Arial" panose="020B0604020202020204" pitchFamily="34" charset="0"/>
                <a:cs typeface="Arial" panose="020B0604020202020204" pitchFamily="34" charset="0"/>
              </a:rPr>
              <a:t>INTRODUCCIÓN / INTRODUCTION</a:t>
            </a:r>
            <a:endParaRPr lang="es-CU" sz="4400" dirty="0">
              <a:solidFill>
                <a:schemeClr val="tx1"/>
              </a:solidFill>
              <a:latin typeface="Arial" panose="020B0604020202020204" pitchFamily="34" charset="0"/>
              <a:cs typeface="Arial" panose="020B0604020202020204" pitchFamily="34" charset="0"/>
            </a:endParaRPr>
          </a:p>
        </p:txBody>
      </p:sp>
      <p:sp>
        <p:nvSpPr>
          <p:cNvPr id="12" name="Text Box 8"/>
          <p:cNvSpPr txBox="1">
            <a:spLocks noChangeArrowheads="1"/>
          </p:cNvSpPr>
          <p:nvPr/>
        </p:nvSpPr>
        <p:spPr bwMode="auto">
          <a:xfrm>
            <a:off x="14761840" y="5469253"/>
            <a:ext cx="13393488" cy="1050925"/>
          </a:xfrm>
          <a:prstGeom prst="rect">
            <a:avLst/>
          </a:prstGeom>
          <a:solidFill>
            <a:schemeClr val="tx2">
              <a:lumMod val="40000"/>
              <a:lumOff val="60000"/>
            </a:schemeClr>
          </a:solidFill>
          <a:ln>
            <a:noFill/>
          </a:ln>
        </p:spPr>
        <p:style>
          <a:lnRef idx="0">
            <a:schemeClr val="accent1"/>
          </a:lnRef>
          <a:fillRef idx="3">
            <a:schemeClr val="accent1"/>
          </a:fillRef>
          <a:effectRef idx="3">
            <a:schemeClr val="accent1"/>
          </a:effectRef>
          <a:fontRef idx="minor">
            <a:schemeClr val="lt1"/>
          </a:fontRef>
        </p:style>
        <p:txBody>
          <a:bodyPr wrap="square" lIns="370283" tIns="185143" rIns="370283" bIns="185143">
            <a:spAutoFit/>
          </a:bodyPr>
          <a:lstStyle>
            <a:lvl1pPr defTabSz="4319588" eaLnBrk="0" hangingPunct="0">
              <a:defRPr sz="800">
                <a:solidFill>
                  <a:schemeClr val="bg1"/>
                </a:solidFill>
                <a:latin typeface="Arial" charset="0"/>
              </a:defRPr>
            </a:lvl1pPr>
            <a:lvl2pPr marL="742950" indent="-285750" defTabSz="4319588" eaLnBrk="0" hangingPunct="0">
              <a:defRPr sz="800">
                <a:solidFill>
                  <a:schemeClr val="bg1"/>
                </a:solidFill>
                <a:latin typeface="Arial" charset="0"/>
              </a:defRPr>
            </a:lvl2pPr>
            <a:lvl3pPr marL="1143000" indent="-228600" defTabSz="4319588" eaLnBrk="0" hangingPunct="0">
              <a:defRPr sz="800">
                <a:solidFill>
                  <a:schemeClr val="bg1"/>
                </a:solidFill>
                <a:latin typeface="Arial" charset="0"/>
              </a:defRPr>
            </a:lvl3pPr>
            <a:lvl4pPr marL="1600200" indent="-228600" defTabSz="4319588" eaLnBrk="0" hangingPunct="0">
              <a:defRPr sz="800">
                <a:solidFill>
                  <a:schemeClr val="bg1"/>
                </a:solidFill>
                <a:latin typeface="Arial" charset="0"/>
              </a:defRPr>
            </a:lvl4pPr>
            <a:lvl5pPr marL="2057400" indent="-228600" defTabSz="4319588" eaLnBrk="0" hangingPunct="0">
              <a:defRPr sz="800">
                <a:solidFill>
                  <a:schemeClr val="bg1"/>
                </a:solidFill>
                <a:latin typeface="Arial" charset="0"/>
              </a:defRPr>
            </a:lvl5pPr>
            <a:lvl6pPr marL="2514600" indent="-228600" defTabSz="4319588" eaLnBrk="0" fontAlgn="base" hangingPunct="0">
              <a:spcBef>
                <a:spcPct val="0"/>
              </a:spcBef>
              <a:spcAft>
                <a:spcPct val="0"/>
              </a:spcAft>
              <a:defRPr sz="800">
                <a:solidFill>
                  <a:schemeClr val="bg1"/>
                </a:solidFill>
                <a:latin typeface="Arial" charset="0"/>
              </a:defRPr>
            </a:lvl6pPr>
            <a:lvl7pPr marL="2971800" indent="-228600" defTabSz="4319588" eaLnBrk="0" fontAlgn="base" hangingPunct="0">
              <a:spcBef>
                <a:spcPct val="0"/>
              </a:spcBef>
              <a:spcAft>
                <a:spcPct val="0"/>
              </a:spcAft>
              <a:defRPr sz="800">
                <a:solidFill>
                  <a:schemeClr val="bg1"/>
                </a:solidFill>
                <a:latin typeface="Arial" charset="0"/>
              </a:defRPr>
            </a:lvl7pPr>
            <a:lvl8pPr marL="3429000" indent="-228600" defTabSz="4319588" eaLnBrk="0" fontAlgn="base" hangingPunct="0">
              <a:spcBef>
                <a:spcPct val="0"/>
              </a:spcBef>
              <a:spcAft>
                <a:spcPct val="0"/>
              </a:spcAft>
              <a:defRPr sz="800">
                <a:solidFill>
                  <a:schemeClr val="bg1"/>
                </a:solidFill>
                <a:latin typeface="Arial" charset="0"/>
              </a:defRPr>
            </a:lvl8pPr>
            <a:lvl9pPr marL="3886200" indent="-228600" defTabSz="4319588" eaLnBrk="0" fontAlgn="base" hangingPunct="0">
              <a:spcBef>
                <a:spcPct val="0"/>
              </a:spcBef>
              <a:spcAft>
                <a:spcPct val="0"/>
              </a:spcAft>
              <a:defRPr sz="800">
                <a:solidFill>
                  <a:schemeClr val="bg1"/>
                </a:solidFill>
                <a:latin typeface="Arial" charset="0"/>
              </a:defRPr>
            </a:lvl9pPr>
          </a:lstStyle>
          <a:p>
            <a:pPr algn="ctr" eaLnBrk="1" hangingPunct="1">
              <a:defRPr/>
            </a:pPr>
            <a:r>
              <a:rPr lang="es-ES" sz="4400" dirty="0">
                <a:solidFill>
                  <a:schemeClr val="tx1"/>
                </a:solidFill>
                <a:latin typeface="Arial" panose="020B0604020202020204" pitchFamily="34" charset="0"/>
                <a:cs typeface="Arial" panose="020B0604020202020204" pitchFamily="34" charset="0"/>
              </a:rPr>
              <a:t>MÉTODO / METHOD</a:t>
            </a:r>
            <a:endParaRPr lang="es-ES" altLang="es-ES" sz="4400" dirty="0">
              <a:ln w="18415" cmpd="sng">
                <a:solidFill>
                  <a:srgbClr val="FFFFFF"/>
                </a:solidFill>
                <a:prstDash val="solid"/>
              </a:ln>
              <a:solidFill>
                <a:schemeClr val="tx1"/>
              </a:solidFill>
              <a:effectLst>
                <a:outerShdw blurRad="63500" dir="3600000" algn="tl" rotWithShape="0">
                  <a:srgbClr val="000000">
                    <a:alpha val="70000"/>
                  </a:srgbClr>
                </a:outerShdw>
              </a:effectLst>
            </a:endParaRPr>
          </a:p>
        </p:txBody>
      </p:sp>
      <p:sp>
        <p:nvSpPr>
          <p:cNvPr id="14" name="Text Box 12"/>
          <p:cNvSpPr txBox="1">
            <a:spLocks noChangeArrowheads="1"/>
          </p:cNvSpPr>
          <p:nvPr/>
        </p:nvSpPr>
        <p:spPr bwMode="auto">
          <a:xfrm>
            <a:off x="14515442" y="7003287"/>
            <a:ext cx="13625722" cy="3821000"/>
          </a:xfrm>
          <a:prstGeom prst="rect">
            <a:avLst/>
          </a:prstGeom>
          <a:solidFill>
            <a:schemeClr val="bg1"/>
          </a:solidFill>
          <a:ln w="12700">
            <a:solidFill>
              <a:schemeClr val="tx1"/>
            </a:solidFill>
            <a:miter lim="800000"/>
            <a:headEnd/>
            <a:tailEnd/>
          </a:ln>
        </p:spPr>
        <p:txBody>
          <a:bodyPr wrap="square" lIns="370283" tIns="185143" rIns="370283" bIns="185143">
            <a:spAutoFit/>
          </a:bodyPr>
          <a:lstStyle>
            <a:lvl1pPr defTabSz="4319588" eaLnBrk="0" hangingPunct="0">
              <a:spcBef>
                <a:spcPct val="20000"/>
              </a:spcBef>
              <a:buChar char="•"/>
              <a:defRPr sz="12900">
                <a:solidFill>
                  <a:schemeClr val="tx1"/>
                </a:solidFill>
                <a:latin typeface="Arial" charset="0"/>
              </a:defRPr>
            </a:lvl1pPr>
            <a:lvl2pPr marL="742950" indent="-285750" defTabSz="4319588" eaLnBrk="0" hangingPunct="0">
              <a:spcBef>
                <a:spcPct val="20000"/>
              </a:spcBef>
              <a:buChar char="–"/>
              <a:defRPr sz="11400">
                <a:solidFill>
                  <a:schemeClr val="tx1"/>
                </a:solidFill>
                <a:latin typeface="Arial" charset="0"/>
              </a:defRPr>
            </a:lvl2pPr>
            <a:lvl3pPr marL="1143000" indent="-228600" defTabSz="4319588" eaLnBrk="0" hangingPunct="0">
              <a:spcBef>
                <a:spcPct val="20000"/>
              </a:spcBef>
              <a:buChar char="•"/>
              <a:defRPr sz="9600">
                <a:solidFill>
                  <a:schemeClr val="tx1"/>
                </a:solidFill>
                <a:latin typeface="Arial" charset="0"/>
              </a:defRPr>
            </a:lvl3pPr>
            <a:lvl4pPr marL="1600200" indent="-228600" defTabSz="4319588" eaLnBrk="0" hangingPunct="0">
              <a:spcBef>
                <a:spcPct val="20000"/>
              </a:spcBef>
              <a:buChar char="–"/>
              <a:defRPr sz="8100">
                <a:solidFill>
                  <a:schemeClr val="tx1"/>
                </a:solidFill>
                <a:latin typeface="Arial" charset="0"/>
              </a:defRPr>
            </a:lvl4pPr>
            <a:lvl5pPr marL="2057400" indent="-228600" defTabSz="4319588" eaLnBrk="0" hangingPunct="0">
              <a:spcBef>
                <a:spcPct val="20000"/>
              </a:spcBef>
              <a:buChar char="»"/>
              <a:defRPr sz="8100">
                <a:solidFill>
                  <a:schemeClr val="tx1"/>
                </a:solidFill>
                <a:latin typeface="Arial" charset="0"/>
              </a:defRPr>
            </a:lvl5pPr>
            <a:lvl6pPr marL="2514600" indent="-228600" defTabSz="4319588" eaLnBrk="0" fontAlgn="base" hangingPunct="0">
              <a:spcBef>
                <a:spcPct val="20000"/>
              </a:spcBef>
              <a:spcAft>
                <a:spcPct val="0"/>
              </a:spcAft>
              <a:buChar char="»"/>
              <a:defRPr sz="8100">
                <a:solidFill>
                  <a:schemeClr val="tx1"/>
                </a:solidFill>
                <a:latin typeface="Arial" charset="0"/>
              </a:defRPr>
            </a:lvl6pPr>
            <a:lvl7pPr marL="2971800" indent="-228600" defTabSz="4319588" eaLnBrk="0" fontAlgn="base" hangingPunct="0">
              <a:spcBef>
                <a:spcPct val="20000"/>
              </a:spcBef>
              <a:spcAft>
                <a:spcPct val="0"/>
              </a:spcAft>
              <a:buChar char="»"/>
              <a:defRPr sz="8100">
                <a:solidFill>
                  <a:schemeClr val="tx1"/>
                </a:solidFill>
                <a:latin typeface="Arial" charset="0"/>
              </a:defRPr>
            </a:lvl7pPr>
            <a:lvl8pPr marL="3429000" indent="-228600" defTabSz="4319588" eaLnBrk="0" fontAlgn="base" hangingPunct="0">
              <a:spcBef>
                <a:spcPct val="20000"/>
              </a:spcBef>
              <a:spcAft>
                <a:spcPct val="0"/>
              </a:spcAft>
              <a:buChar char="»"/>
              <a:defRPr sz="8100">
                <a:solidFill>
                  <a:schemeClr val="tx1"/>
                </a:solidFill>
                <a:latin typeface="Arial" charset="0"/>
              </a:defRPr>
            </a:lvl8pPr>
            <a:lvl9pPr marL="3886200" indent="-228600" defTabSz="4319588" eaLnBrk="0" fontAlgn="base" hangingPunct="0">
              <a:spcBef>
                <a:spcPct val="20000"/>
              </a:spcBef>
              <a:spcAft>
                <a:spcPct val="0"/>
              </a:spcAft>
              <a:buChar char="»"/>
              <a:defRPr sz="8100">
                <a:solidFill>
                  <a:schemeClr val="tx1"/>
                </a:solidFill>
                <a:latin typeface="Arial" charset="0"/>
              </a:defRPr>
            </a:lvl9pPr>
          </a:lstStyle>
          <a:p>
            <a:pPr algn="just" eaLnBrk="1" hangingPunct="1">
              <a:spcBef>
                <a:spcPct val="0"/>
              </a:spcBef>
              <a:buFontTx/>
              <a:buNone/>
              <a:defRPr/>
            </a:pPr>
            <a:r>
              <a:rPr lang="es-ES_tradnl" altLang="es-ES" sz="2800" dirty="0" smtClean="0">
                <a:latin typeface="Arial Narrow" panose="020B0606020202030204" pitchFamily="34" charset="0"/>
              </a:rPr>
              <a:t>Se realizó un estudio descriptivo en la Facultad de Ciencias Médicas ¨Mariana Grajales Coello¨ en la Carrera de Medicina en el período lectivo del curso 2024. El universo y la muestra lo constituyeron los estudiantes de primer y segundo año y 12 profesores que imparten las asignaturas de la disciplina en la sede central.</a:t>
            </a:r>
          </a:p>
          <a:p>
            <a:pPr algn="just" eaLnBrk="1" hangingPunct="1">
              <a:spcBef>
                <a:spcPct val="0"/>
              </a:spcBef>
              <a:buFontTx/>
              <a:buNone/>
              <a:defRPr/>
            </a:pPr>
            <a:r>
              <a:rPr lang="es-ES_tradnl" altLang="es-ES" sz="2800" dirty="0" smtClean="0">
                <a:latin typeface="Arial Narrow" panose="020B0606020202030204" pitchFamily="34" charset="0"/>
              </a:rPr>
              <a:t>Se utilizaron métodos teóricos como: Revisión Documental de los informes de </a:t>
            </a:r>
            <a:r>
              <a:rPr lang="es-ES_tradnl" altLang="es-ES" sz="2800" dirty="0" smtClean="0">
                <a:latin typeface="Arial Narrow" panose="020B0606020202030204" pitchFamily="34" charset="0"/>
              </a:rPr>
              <a:t>promoción. </a:t>
            </a:r>
            <a:r>
              <a:rPr lang="es-ES_tradnl" altLang="es-ES" sz="2800" dirty="0" smtClean="0">
                <a:latin typeface="Arial Narrow" panose="020B0606020202030204" pitchFamily="34" charset="0"/>
              </a:rPr>
              <a:t>Análisis </a:t>
            </a:r>
            <a:r>
              <a:rPr lang="es-ES_tradnl" altLang="es-ES" sz="2800" dirty="0">
                <a:latin typeface="Arial Narrow" panose="020B0606020202030204" pitchFamily="34" charset="0"/>
              </a:rPr>
              <a:t>S</a:t>
            </a:r>
            <a:r>
              <a:rPr lang="es-ES_tradnl" altLang="es-ES" sz="2800" dirty="0" smtClean="0">
                <a:latin typeface="Arial Narrow" panose="020B0606020202030204" pitchFamily="34" charset="0"/>
              </a:rPr>
              <a:t>íntesis, Inducción deducción y métodos empíricos como la encuesta, aplicada a través de un cuestionario</a:t>
            </a:r>
            <a:r>
              <a:rPr lang="es-ES_tradnl" altLang="es-ES" sz="2800" dirty="0">
                <a:latin typeface="Arial Narrow" panose="020B0606020202030204" pitchFamily="34" charset="0"/>
              </a:rPr>
              <a:t> </a:t>
            </a:r>
            <a:r>
              <a:rPr lang="es-ES_tradnl" altLang="es-ES" sz="2800" dirty="0" smtClean="0">
                <a:latin typeface="Arial Narrow" panose="020B0606020202030204" pitchFamily="34" charset="0"/>
              </a:rPr>
              <a:t>aplicado </a:t>
            </a:r>
            <a:r>
              <a:rPr lang="es-ES_tradnl" altLang="es-ES" sz="2800" dirty="0">
                <a:latin typeface="Arial Narrow" panose="020B0606020202030204" pitchFamily="34" charset="0"/>
              </a:rPr>
              <a:t>a estudiantes y </a:t>
            </a:r>
            <a:r>
              <a:rPr lang="es-ES_tradnl" altLang="es-ES" sz="2800" dirty="0" smtClean="0">
                <a:latin typeface="Arial Narrow" panose="020B0606020202030204" pitchFamily="34" charset="0"/>
              </a:rPr>
              <a:t>profesores, con </a:t>
            </a:r>
            <a:r>
              <a:rPr lang="es-ES_tradnl" altLang="es-ES" sz="2800" dirty="0">
                <a:latin typeface="Arial Narrow" panose="020B0606020202030204" pitchFamily="34" charset="0"/>
              </a:rPr>
              <a:t>el objetivo de indagar acerca de la utilización </a:t>
            </a:r>
            <a:r>
              <a:rPr lang="es-ES_tradnl" altLang="es-ES" sz="2800" dirty="0" smtClean="0">
                <a:latin typeface="Arial Narrow" panose="020B0606020202030204" pitchFamily="34" charset="0"/>
              </a:rPr>
              <a:t>de la </a:t>
            </a:r>
            <a:r>
              <a:rPr lang="es-ES_tradnl" altLang="es-ES" sz="2800" dirty="0">
                <a:latin typeface="Arial Narrow" panose="020B0606020202030204" pitchFamily="34" charset="0"/>
              </a:rPr>
              <a:t>tarea docente </a:t>
            </a:r>
            <a:r>
              <a:rPr lang="es-ES_tradnl" altLang="es-ES" sz="2800" dirty="0" smtClean="0">
                <a:latin typeface="Arial Narrow" panose="020B0606020202030204" pitchFamily="34" charset="0"/>
              </a:rPr>
              <a:t>se </a:t>
            </a:r>
            <a:r>
              <a:rPr lang="es-ES_tradnl" altLang="es-ES" sz="2800" dirty="0" smtClean="0">
                <a:latin typeface="Arial Narrow" panose="020B0606020202030204" pitchFamily="34" charset="0"/>
              </a:rPr>
              <a:t>empleó la escala de Likert</a:t>
            </a:r>
            <a:r>
              <a:rPr lang="es-ES_tradnl" altLang="es-ES" sz="2800" dirty="0" smtClean="0">
                <a:latin typeface="Arial Narrow" panose="020B0606020202030204" pitchFamily="34" charset="0"/>
              </a:rPr>
              <a:t>. Se empleó</a:t>
            </a:r>
            <a:r>
              <a:rPr lang="es-ES" altLang="es-ES" sz="2800" dirty="0" smtClean="0">
                <a:latin typeface="Arial Narrow" panose="020B0606020202030204" pitchFamily="34" charset="0"/>
              </a:rPr>
              <a:t> además la observación a clases.</a:t>
            </a:r>
            <a:endParaRPr lang="es-ES_tradnl" altLang="es-ES" sz="3700" dirty="0">
              <a:latin typeface="Arial Narrow" panose="020B0606020202030204" pitchFamily="34" charset="0"/>
            </a:endParaRPr>
          </a:p>
        </p:txBody>
      </p:sp>
      <p:sp>
        <p:nvSpPr>
          <p:cNvPr id="15" name="Text Box 21"/>
          <p:cNvSpPr txBox="1">
            <a:spLocks noChangeArrowheads="1"/>
          </p:cNvSpPr>
          <p:nvPr/>
        </p:nvSpPr>
        <p:spPr bwMode="auto">
          <a:xfrm>
            <a:off x="1443839" y="14301118"/>
            <a:ext cx="12505625" cy="1050925"/>
          </a:xfrm>
          <a:prstGeom prst="rect">
            <a:avLst/>
          </a:prstGeom>
          <a:solidFill>
            <a:schemeClr val="tx2">
              <a:lumMod val="40000"/>
              <a:lumOff val="60000"/>
            </a:schemeClr>
          </a:solidFill>
          <a:ln/>
        </p:spPr>
        <p:style>
          <a:lnRef idx="0">
            <a:schemeClr val="accent1"/>
          </a:lnRef>
          <a:fillRef idx="3">
            <a:schemeClr val="accent1"/>
          </a:fillRef>
          <a:effectRef idx="3">
            <a:schemeClr val="accent1"/>
          </a:effectRef>
          <a:fontRef idx="minor">
            <a:schemeClr val="lt1"/>
          </a:fontRef>
        </p:style>
        <p:txBody>
          <a:bodyPr wrap="square" lIns="370283" tIns="185143" rIns="370283" bIns="185143">
            <a:spAutoFit/>
          </a:bodyPr>
          <a:lstStyle>
            <a:lvl1pPr defTabSz="4319588" eaLnBrk="0" hangingPunct="0">
              <a:defRPr sz="800">
                <a:solidFill>
                  <a:schemeClr val="bg1"/>
                </a:solidFill>
                <a:latin typeface="Arial" charset="0"/>
              </a:defRPr>
            </a:lvl1pPr>
            <a:lvl2pPr marL="742950" indent="-285750" defTabSz="4319588" eaLnBrk="0" hangingPunct="0">
              <a:defRPr sz="800">
                <a:solidFill>
                  <a:schemeClr val="bg1"/>
                </a:solidFill>
                <a:latin typeface="Arial" charset="0"/>
              </a:defRPr>
            </a:lvl2pPr>
            <a:lvl3pPr marL="1143000" indent="-228600" defTabSz="4319588" eaLnBrk="0" hangingPunct="0">
              <a:defRPr sz="800">
                <a:solidFill>
                  <a:schemeClr val="bg1"/>
                </a:solidFill>
                <a:latin typeface="Arial" charset="0"/>
              </a:defRPr>
            </a:lvl3pPr>
            <a:lvl4pPr marL="1600200" indent="-228600" defTabSz="4319588" eaLnBrk="0" hangingPunct="0">
              <a:defRPr sz="800">
                <a:solidFill>
                  <a:schemeClr val="bg1"/>
                </a:solidFill>
                <a:latin typeface="Arial" charset="0"/>
              </a:defRPr>
            </a:lvl4pPr>
            <a:lvl5pPr marL="2057400" indent="-228600" defTabSz="4319588" eaLnBrk="0" hangingPunct="0">
              <a:defRPr sz="800">
                <a:solidFill>
                  <a:schemeClr val="bg1"/>
                </a:solidFill>
                <a:latin typeface="Arial" charset="0"/>
              </a:defRPr>
            </a:lvl5pPr>
            <a:lvl6pPr marL="2514600" indent="-228600" defTabSz="4319588" eaLnBrk="0" fontAlgn="base" hangingPunct="0">
              <a:spcBef>
                <a:spcPct val="0"/>
              </a:spcBef>
              <a:spcAft>
                <a:spcPct val="0"/>
              </a:spcAft>
              <a:defRPr sz="800">
                <a:solidFill>
                  <a:schemeClr val="bg1"/>
                </a:solidFill>
                <a:latin typeface="Arial" charset="0"/>
              </a:defRPr>
            </a:lvl6pPr>
            <a:lvl7pPr marL="2971800" indent="-228600" defTabSz="4319588" eaLnBrk="0" fontAlgn="base" hangingPunct="0">
              <a:spcBef>
                <a:spcPct val="0"/>
              </a:spcBef>
              <a:spcAft>
                <a:spcPct val="0"/>
              </a:spcAft>
              <a:defRPr sz="800">
                <a:solidFill>
                  <a:schemeClr val="bg1"/>
                </a:solidFill>
                <a:latin typeface="Arial" charset="0"/>
              </a:defRPr>
            </a:lvl7pPr>
            <a:lvl8pPr marL="3429000" indent="-228600" defTabSz="4319588" eaLnBrk="0" fontAlgn="base" hangingPunct="0">
              <a:spcBef>
                <a:spcPct val="0"/>
              </a:spcBef>
              <a:spcAft>
                <a:spcPct val="0"/>
              </a:spcAft>
              <a:defRPr sz="800">
                <a:solidFill>
                  <a:schemeClr val="bg1"/>
                </a:solidFill>
                <a:latin typeface="Arial" charset="0"/>
              </a:defRPr>
            </a:lvl8pPr>
            <a:lvl9pPr marL="3886200" indent="-228600" defTabSz="4319588" eaLnBrk="0" fontAlgn="base" hangingPunct="0">
              <a:spcBef>
                <a:spcPct val="0"/>
              </a:spcBef>
              <a:spcAft>
                <a:spcPct val="0"/>
              </a:spcAft>
              <a:defRPr sz="800">
                <a:solidFill>
                  <a:schemeClr val="bg1"/>
                </a:solidFill>
                <a:latin typeface="Arial" charset="0"/>
              </a:defRPr>
            </a:lvl9pPr>
          </a:lstStyle>
          <a:p>
            <a:pPr algn="ctr" eaLnBrk="1" hangingPunct="1">
              <a:defRPr/>
            </a:pPr>
            <a:r>
              <a:rPr lang="es-ES" sz="4400" dirty="0">
                <a:solidFill>
                  <a:schemeClr val="tx1"/>
                </a:solidFill>
                <a:latin typeface="Arial" panose="020B0604020202020204" pitchFamily="34" charset="0"/>
                <a:cs typeface="Arial" panose="020B0604020202020204" pitchFamily="34" charset="0"/>
              </a:rPr>
              <a:t>RESULTADOS / RESULTS</a:t>
            </a:r>
            <a:endParaRPr lang="es-ES" altLang="es-ES" sz="4400" dirty="0">
              <a:ln w="18415" cmpd="sng">
                <a:solidFill>
                  <a:srgbClr val="FFFFFF"/>
                </a:solidFill>
                <a:prstDash val="solid"/>
              </a:ln>
              <a:solidFill>
                <a:schemeClr val="tx1"/>
              </a:solidFill>
            </a:endParaRPr>
          </a:p>
        </p:txBody>
      </p:sp>
      <p:sp>
        <p:nvSpPr>
          <p:cNvPr id="16" name="Text Box 18"/>
          <p:cNvSpPr txBox="1">
            <a:spLocks noChangeArrowheads="1"/>
          </p:cNvSpPr>
          <p:nvPr/>
        </p:nvSpPr>
        <p:spPr bwMode="auto">
          <a:xfrm>
            <a:off x="754844" y="15536114"/>
            <a:ext cx="14006995" cy="12697276"/>
          </a:xfrm>
          <a:prstGeom prst="rect">
            <a:avLst/>
          </a:prstGeom>
          <a:solidFill>
            <a:schemeClr val="bg1"/>
          </a:solidFill>
          <a:ln w="9525">
            <a:solidFill>
              <a:schemeClr val="bg1">
                <a:lumMod val="85000"/>
              </a:schemeClr>
            </a:solidFill>
            <a:miter lim="800000"/>
            <a:headEnd/>
            <a:tailEnd/>
          </a:ln>
        </p:spPr>
        <p:txBody>
          <a:bodyPr wrap="square" lIns="370283" tIns="185143" rIns="370283" bIns="185143">
            <a:spAutoFit/>
          </a:bodyPr>
          <a:lstStyle>
            <a:lvl1pPr defTabSz="4319588" eaLnBrk="0" hangingPunct="0">
              <a:spcBef>
                <a:spcPct val="20000"/>
              </a:spcBef>
              <a:buChar char="•"/>
              <a:defRPr sz="12900">
                <a:solidFill>
                  <a:schemeClr val="tx1"/>
                </a:solidFill>
                <a:latin typeface="Arial" charset="0"/>
              </a:defRPr>
            </a:lvl1pPr>
            <a:lvl2pPr marL="742950" indent="-285750" defTabSz="4319588" eaLnBrk="0" hangingPunct="0">
              <a:spcBef>
                <a:spcPct val="20000"/>
              </a:spcBef>
              <a:buChar char="–"/>
              <a:defRPr sz="11400">
                <a:solidFill>
                  <a:schemeClr val="tx1"/>
                </a:solidFill>
                <a:latin typeface="Arial" charset="0"/>
              </a:defRPr>
            </a:lvl2pPr>
            <a:lvl3pPr marL="1143000" indent="-228600" defTabSz="4319588" eaLnBrk="0" hangingPunct="0">
              <a:spcBef>
                <a:spcPct val="20000"/>
              </a:spcBef>
              <a:buChar char="•"/>
              <a:defRPr sz="9600">
                <a:solidFill>
                  <a:schemeClr val="tx1"/>
                </a:solidFill>
                <a:latin typeface="Arial" charset="0"/>
              </a:defRPr>
            </a:lvl3pPr>
            <a:lvl4pPr marL="1600200" indent="-228600" defTabSz="4319588" eaLnBrk="0" hangingPunct="0">
              <a:spcBef>
                <a:spcPct val="20000"/>
              </a:spcBef>
              <a:buChar char="–"/>
              <a:defRPr sz="8100">
                <a:solidFill>
                  <a:schemeClr val="tx1"/>
                </a:solidFill>
                <a:latin typeface="Arial" charset="0"/>
              </a:defRPr>
            </a:lvl4pPr>
            <a:lvl5pPr marL="2057400" indent="-228600" defTabSz="4319588" eaLnBrk="0" hangingPunct="0">
              <a:spcBef>
                <a:spcPct val="20000"/>
              </a:spcBef>
              <a:buChar char="»"/>
              <a:defRPr sz="8100">
                <a:solidFill>
                  <a:schemeClr val="tx1"/>
                </a:solidFill>
                <a:latin typeface="Arial" charset="0"/>
              </a:defRPr>
            </a:lvl5pPr>
            <a:lvl6pPr marL="2514600" indent="-228600" defTabSz="4319588" eaLnBrk="0" fontAlgn="base" hangingPunct="0">
              <a:spcBef>
                <a:spcPct val="20000"/>
              </a:spcBef>
              <a:spcAft>
                <a:spcPct val="0"/>
              </a:spcAft>
              <a:buChar char="»"/>
              <a:defRPr sz="8100">
                <a:solidFill>
                  <a:schemeClr val="tx1"/>
                </a:solidFill>
                <a:latin typeface="Arial" charset="0"/>
              </a:defRPr>
            </a:lvl6pPr>
            <a:lvl7pPr marL="2971800" indent="-228600" defTabSz="4319588" eaLnBrk="0" fontAlgn="base" hangingPunct="0">
              <a:spcBef>
                <a:spcPct val="20000"/>
              </a:spcBef>
              <a:spcAft>
                <a:spcPct val="0"/>
              </a:spcAft>
              <a:buChar char="»"/>
              <a:defRPr sz="8100">
                <a:solidFill>
                  <a:schemeClr val="tx1"/>
                </a:solidFill>
                <a:latin typeface="Arial" charset="0"/>
              </a:defRPr>
            </a:lvl7pPr>
            <a:lvl8pPr marL="3429000" indent="-228600" defTabSz="4319588" eaLnBrk="0" fontAlgn="base" hangingPunct="0">
              <a:spcBef>
                <a:spcPct val="20000"/>
              </a:spcBef>
              <a:spcAft>
                <a:spcPct val="0"/>
              </a:spcAft>
              <a:buChar char="»"/>
              <a:defRPr sz="8100">
                <a:solidFill>
                  <a:schemeClr val="tx1"/>
                </a:solidFill>
                <a:latin typeface="Arial" charset="0"/>
              </a:defRPr>
            </a:lvl8pPr>
            <a:lvl9pPr marL="3886200" indent="-228600" defTabSz="4319588" eaLnBrk="0" fontAlgn="base" hangingPunct="0">
              <a:spcBef>
                <a:spcPct val="20000"/>
              </a:spcBef>
              <a:spcAft>
                <a:spcPct val="0"/>
              </a:spcAft>
              <a:buChar char="»"/>
              <a:defRPr sz="8100">
                <a:solidFill>
                  <a:schemeClr val="tx1"/>
                </a:solidFill>
                <a:latin typeface="Arial" charset="0"/>
              </a:defRPr>
            </a:lvl9pPr>
          </a:lstStyle>
          <a:p>
            <a:pPr algn="just">
              <a:buNone/>
            </a:pPr>
            <a:r>
              <a:rPr lang="es-ES" sz="2800" dirty="0">
                <a:latin typeface="Arial Narrow" panose="020B0606020202030204" pitchFamily="34" charset="0"/>
                <a:cs typeface="Arial" panose="020B0604020202020204" pitchFamily="34" charset="0"/>
              </a:rPr>
              <a:t>Se revisaron los informes de promoción de las pruebas </a:t>
            </a:r>
            <a:r>
              <a:rPr lang="es-ES" sz="2800" dirty="0" smtClean="0">
                <a:latin typeface="Arial Narrow" panose="020B0606020202030204" pitchFamily="34" charset="0"/>
                <a:cs typeface="Arial" panose="020B0604020202020204" pitchFamily="34" charset="0"/>
              </a:rPr>
              <a:t>parciales, correspondientes a los trabajos </a:t>
            </a:r>
            <a:r>
              <a:rPr lang="es-ES" sz="2800" dirty="0" err="1" smtClean="0">
                <a:latin typeface="Arial Narrow" panose="020B0606020202030204" pitchFamily="34" charset="0"/>
                <a:cs typeface="Arial" panose="020B0604020202020204" pitchFamily="34" charset="0"/>
              </a:rPr>
              <a:t>extraclases</a:t>
            </a:r>
            <a:r>
              <a:rPr lang="es-ES" sz="2800" dirty="0" smtClean="0">
                <a:latin typeface="Arial Narrow" panose="020B0606020202030204" pitchFamily="34" charset="0"/>
                <a:cs typeface="Arial" panose="020B0604020202020204" pitchFamily="34" charset="0"/>
              </a:rPr>
              <a:t> de las asignaturas </a:t>
            </a:r>
            <a:r>
              <a:rPr lang="es-ES" sz="2800" dirty="0">
                <a:latin typeface="Arial Narrow" panose="020B0606020202030204" pitchFamily="34" charset="0"/>
                <a:cs typeface="Arial" panose="020B0604020202020204" pitchFamily="34" charset="0"/>
              </a:rPr>
              <a:t>Metodología de la Investigación </a:t>
            </a:r>
            <a:r>
              <a:rPr lang="es-ES" sz="2800" dirty="0" smtClean="0">
                <a:latin typeface="Arial Narrow" panose="020B0606020202030204" pitchFamily="34" charset="0"/>
                <a:cs typeface="Arial" panose="020B0604020202020204" pitchFamily="34" charset="0"/>
              </a:rPr>
              <a:t>segundo período Primer año y Bioestadística que se imparte en segundo año primer período, para valorar los resultados generales de la disciplina a partir de la utilización de la tarea </a:t>
            </a:r>
            <a:r>
              <a:rPr lang="es-ES" sz="2800" dirty="0" smtClean="0">
                <a:latin typeface="Arial Narrow" panose="020B0606020202030204" pitchFamily="34" charset="0"/>
                <a:cs typeface="Arial" panose="020B0604020202020204" pitchFamily="34" charset="0"/>
              </a:rPr>
              <a:t>docente, </a:t>
            </a:r>
            <a:r>
              <a:rPr lang="es-ES" sz="2800" dirty="0" smtClean="0">
                <a:latin typeface="Arial Narrow" panose="020B0606020202030204" pitchFamily="34" charset="0"/>
                <a:cs typeface="Arial" panose="020B0604020202020204" pitchFamily="34" charset="0"/>
              </a:rPr>
              <a:t>como </a:t>
            </a:r>
            <a:r>
              <a:rPr lang="es-ES" sz="2800" dirty="0">
                <a:latin typeface="Arial Narrow" panose="020B0606020202030204" pitchFamily="34" charset="0"/>
                <a:cs typeface="Arial" panose="020B0604020202020204" pitchFamily="34" charset="0"/>
              </a:rPr>
              <a:t>se </a:t>
            </a:r>
            <a:r>
              <a:rPr lang="es-ES" sz="2800" dirty="0" smtClean="0">
                <a:latin typeface="Arial Narrow" panose="020B0606020202030204" pitchFamily="34" charset="0"/>
                <a:cs typeface="Arial" panose="020B0604020202020204" pitchFamily="34" charset="0"/>
              </a:rPr>
              <a:t>muestra </a:t>
            </a:r>
            <a:r>
              <a:rPr lang="es-ES" sz="2800" dirty="0">
                <a:latin typeface="Arial Narrow" panose="020B0606020202030204" pitchFamily="34" charset="0"/>
                <a:cs typeface="Arial" panose="020B0604020202020204" pitchFamily="34" charset="0"/>
              </a:rPr>
              <a:t>en el </a:t>
            </a:r>
            <a:r>
              <a:rPr lang="es-ES" sz="2800" dirty="0" smtClean="0">
                <a:latin typeface="Arial Narrow" panose="020B0606020202030204" pitchFamily="34" charset="0"/>
                <a:cs typeface="Arial" panose="020B0604020202020204" pitchFamily="34" charset="0"/>
              </a:rPr>
              <a:t>Gráfico 1. Donde la mayoría de los estudiantes en ambas asignaturas obtienen calificación de Bien y Excelente. Solo cuatro estudiantes obtuvieron calificación de mal en la asignatura Metodología de la Investigación.</a:t>
            </a:r>
          </a:p>
          <a:p>
            <a:pPr algn="just">
              <a:buNone/>
            </a:pPr>
            <a:r>
              <a:rPr lang="es-ES" sz="2800" dirty="0" smtClean="0">
                <a:latin typeface="Arial Narrow" panose="020B0606020202030204" pitchFamily="34" charset="0"/>
                <a:cs typeface="Arial" panose="020B0604020202020204" pitchFamily="34" charset="0"/>
              </a:rPr>
              <a:t>El gráfico </a:t>
            </a:r>
            <a:r>
              <a:rPr lang="es-ES" sz="2800" dirty="0" smtClean="0">
                <a:latin typeface="Arial Narrow" panose="020B0606020202030204" pitchFamily="34" charset="0"/>
                <a:cs typeface="Arial" panose="020B0604020202020204" pitchFamily="34" charset="0"/>
              </a:rPr>
              <a:t>dos </a:t>
            </a:r>
            <a:r>
              <a:rPr lang="es-ES" sz="2800" dirty="0" smtClean="0">
                <a:latin typeface="Arial Narrow" panose="020B0606020202030204" pitchFamily="34" charset="0"/>
                <a:cs typeface="Arial" panose="020B0604020202020204" pitchFamily="34" charset="0"/>
              </a:rPr>
              <a:t>muestra la promoción de la Disciplina, donde alcanza de manera general un porciento superior al 99</a:t>
            </a:r>
            <a:r>
              <a:rPr lang="es-ES" sz="2800" dirty="0" smtClean="0">
                <a:latin typeface="Arial Narrow" panose="020B0606020202030204" pitchFamily="34" charset="0"/>
                <a:cs typeface="Arial" panose="020B0604020202020204" pitchFamily="34" charset="0"/>
              </a:rPr>
              <a:t>. Por su parte, el Gráfico Tres ilustra la calidad de las asignaturas de la disciplina donde el mayor porciento (89,39) lo alcanza Bioestadística. Los cuestionarios aplicados a </a:t>
            </a:r>
            <a:r>
              <a:rPr lang="es-ES" sz="2800" dirty="0">
                <a:latin typeface="Arial Narrow" panose="020B0606020202030204" pitchFamily="34" charset="0"/>
                <a:cs typeface="Arial" panose="020B0604020202020204" pitchFamily="34" charset="0"/>
              </a:rPr>
              <a:t>estudiantes </a:t>
            </a:r>
            <a:r>
              <a:rPr lang="es-ES" sz="2800" dirty="0" smtClean="0">
                <a:latin typeface="Arial Narrow" panose="020B0606020202030204" pitchFamily="34" charset="0"/>
                <a:cs typeface="Arial" panose="020B0604020202020204" pitchFamily="34" charset="0"/>
              </a:rPr>
              <a:t>y profesores arrojaron la valores máximos en cuanto a la utilización de la tarea docente, además de valorar como muy positivo su empleo en el PDE de las asignaturas para el desarrollo de habilidades investigativas, ambos plantean la utilidad y facilidad de la tarea docente para la asimilación de contenidos y el desarrollo de habilidades en la disciplina, difieren en cuanto a la utilización en la plataforma Moodle de ejercicios interactivos que por cuestiones de conectividad en ocasiones dificultan el número de intentos de los estudiantes, en el caso de los profesores enuncian como limitación la calificación de las tareas de desarrollo para completar el informe del calificador. En la observación a clases se constató el empleo sistemático de la utilización de la tarea docente con calidad. </a:t>
            </a:r>
            <a:endParaRPr lang="es-ES" sz="2800" dirty="0" smtClean="0">
              <a:latin typeface="Arial Narrow" panose="020B0606020202030204" pitchFamily="34" charset="0"/>
              <a:cs typeface="Arial" panose="020B0604020202020204" pitchFamily="34" charset="0"/>
            </a:endParaRPr>
          </a:p>
          <a:p>
            <a:pPr algn="just">
              <a:buNone/>
            </a:pPr>
            <a:r>
              <a:rPr lang="es-ES" sz="2800" dirty="0" smtClean="0">
                <a:latin typeface="Arial Narrow" panose="020B0606020202030204" pitchFamily="34" charset="0"/>
                <a:cs typeface="Arial" panose="020B0604020202020204" pitchFamily="34" charset="0"/>
              </a:rPr>
              <a:t>Esto denota el perfeccionamiento en el empleo de la tarea docente por parte del claustro de profesores, como garantes de un proceso docente educativo de calidad. </a:t>
            </a:r>
            <a:r>
              <a:rPr lang="es-ES" sz="2800" dirty="0">
                <a:latin typeface="Arial Narrow" panose="020B0606020202030204" pitchFamily="34" charset="0"/>
                <a:cs typeface="Arial" panose="020B0604020202020204" pitchFamily="34" charset="0"/>
              </a:rPr>
              <a:t>Se logra mayor interactividad en todo el proceso de enseñanza aprendizaje de la </a:t>
            </a:r>
            <a:r>
              <a:rPr lang="es-ES" sz="2800" dirty="0" smtClean="0">
                <a:latin typeface="Arial Narrow" panose="020B0606020202030204" pitchFamily="34" charset="0"/>
                <a:cs typeface="Arial" panose="020B0604020202020204" pitchFamily="34" charset="0"/>
              </a:rPr>
              <a:t>disciplina</a:t>
            </a:r>
            <a:r>
              <a:rPr lang="es-ES" sz="2800" dirty="0">
                <a:latin typeface="Arial Narrow" panose="020B0606020202030204" pitchFamily="34" charset="0"/>
                <a:cs typeface="Arial" panose="020B0604020202020204" pitchFamily="34" charset="0"/>
              </a:rPr>
              <a:t>.</a:t>
            </a:r>
            <a:endParaRPr lang="es-ES" sz="2800" dirty="0">
              <a:latin typeface="Arial Narrow" panose="020B0606020202030204" pitchFamily="34" charset="0"/>
              <a:cs typeface="Arial" panose="020B0604020202020204" pitchFamily="34" charset="0"/>
            </a:endParaRPr>
          </a:p>
          <a:p>
            <a:pPr algn="just">
              <a:buNone/>
            </a:pPr>
            <a:r>
              <a:rPr lang="es-ES" sz="2800" dirty="0" smtClean="0">
                <a:latin typeface="Arial Narrow" panose="020B0606020202030204" pitchFamily="34" charset="0"/>
                <a:cs typeface="Arial" panose="020B0604020202020204" pitchFamily="34" charset="0"/>
              </a:rPr>
              <a:t>Mayor sistematicidad en la utilización de la tarea docente </a:t>
            </a:r>
            <a:r>
              <a:rPr lang="es-ES" sz="2800" dirty="0" smtClean="0">
                <a:latin typeface="Arial Narrow" panose="020B0606020202030204" pitchFamily="34" charset="0"/>
                <a:cs typeface="Arial" panose="020B0604020202020204" pitchFamily="34" charset="0"/>
              </a:rPr>
              <a:t>por </a:t>
            </a:r>
            <a:r>
              <a:rPr lang="es-ES" sz="2800" dirty="0" smtClean="0">
                <a:latin typeface="Arial Narrow" panose="020B0606020202030204" pitchFamily="34" charset="0"/>
                <a:cs typeface="Arial" panose="020B0604020202020204" pitchFamily="34" charset="0"/>
              </a:rPr>
              <a:t>parte de los estudiantes y profesores, reflejado </a:t>
            </a:r>
            <a:r>
              <a:rPr lang="es-ES" sz="2800" dirty="0">
                <a:latin typeface="Arial Narrow" panose="020B0606020202030204" pitchFamily="34" charset="0"/>
                <a:cs typeface="Arial" panose="020B0604020202020204" pitchFamily="34" charset="0"/>
              </a:rPr>
              <a:t>de manera ascendente en estos </a:t>
            </a:r>
            <a:r>
              <a:rPr lang="es-ES" sz="2800" dirty="0" smtClean="0">
                <a:latin typeface="Arial Narrow" panose="020B0606020202030204" pitchFamily="34" charset="0"/>
                <a:cs typeface="Arial" panose="020B0604020202020204" pitchFamily="34" charset="0"/>
              </a:rPr>
              <a:t>resultados, además se aprecia un salto tanto cualitativo como cuantitativo de los resultados docentes de la disciplina desde el primer año hasta el segundo año, a consecuencia del empleo sistemático y particularizado de la tarea docente como forma de evaluación en cada una de las asignaturas que conforman la disciplina,  lo cual evidencia mayor adquisición de habilidades investigativas en los estudiantes desde la primera etapa de formación como médico general</a:t>
            </a:r>
            <a:r>
              <a:rPr lang="es-ES" sz="2800" dirty="0" smtClean="0">
                <a:latin typeface="Arial Narrow" panose="020B0606020202030204" pitchFamily="34" charset="0"/>
                <a:cs typeface="Arial" panose="020B0604020202020204" pitchFamily="34" charset="0"/>
              </a:rPr>
              <a:t>.</a:t>
            </a:r>
            <a:endParaRPr lang="es-ES" sz="2800" dirty="0" smtClean="0">
              <a:latin typeface="Arial Narrow" panose="020B0606020202030204" pitchFamily="34" charset="0"/>
            </a:endParaRPr>
          </a:p>
        </p:txBody>
      </p:sp>
      <p:sp>
        <p:nvSpPr>
          <p:cNvPr id="18" name="Text Box 9"/>
          <p:cNvSpPr txBox="1">
            <a:spLocks noChangeArrowheads="1"/>
          </p:cNvSpPr>
          <p:nvPr/>
        </p:nvSpPr>
        <p:spPr bwMode="auto">
          <a:xfrm>
            <a:off x="1224336" y="28328503"/>
            <a:ext cx="20073786" cy="1051011"/>
          </a:xfrm>
          <a:prstGeom prst="rect">
            <a:avLst/>
          </a:prstGeom>
          <a:solidFill>
            <a:schemeClr val="tx2">
              <a:lumMod val="40000"/>
              <a:lumOff val="60000"/>
            </a:schemeClr>
          </a:solidFill>
          <a:ln/>
        </p:spPr>
        <p:style>
          <a:lnRef idx="0">
            <a:schemeClr val="accent1"/>
          </a:lnRef>
          <a:fillRef idx="3">
            <a:schemeClr val="accent1"/>
          </a:fillRef>
          <a:effectRef idx="3">
            <a:schemeClr val="accent1"/>
          </a:effectRef>
          <a:fontRef idx="minor">
            <a:schemeClr val="lt1"/>
          </a:fontRef>
        </p:style>
        <p:txBody>
          <a:bodyPr wrap="square" lIns="370283" tIns="185143" rIns="370283" bIns="185143">
            <a:spAutoFit/>
          </a:bodyPr>
          <a:lstStyle>
            <a:lvl1pPr defTabSz="4319588" eaLnBrk="0" hangingPunct="0">
              <a:defRPr sz="800">
                <a:solidFill>
                  <a:schemeClr val="bg1"/>
                </a:solidFill>
                <a:latin typeface="Arial" charset="0"/>
              </a:defRPr>
            </a:lvl1pPr>
            <a:lvl2pPr marL="742950" indent="-285750" defTabSz="4319588" eaLnBrk="0" hangingPunct="0">
              <a:defRPr sz="800">
                <a:solidFill>
                  <a:schemeClr val="bg1"/>
                </a:solidFill>
                <a:latin typeface="Arial" charset="0"/>
              </a:defRPr>
            </a:lvl2pPr>
            <a:lvl3pPr marL="1143000" indent="-228600" defTabSz="4319588" eaLnBrk="0" hangingPunct="0">
              <a:defRPr sz="800">
                <a:solidFill>
                  <a:schemeClr val="bg1"/>
                </a:solidFill>
                <a:latin typeface="Arial" charset="0"/>
              </a:defRPr>
            </a:lvl3pPr>
            <a:lvl4pPr marL="1600200" indent="-228600" defTabSz="4319588" eaLnBrk="0" hangingPunct="0">
              <a:defRPr sz="800">
                <a:solidFill>
                  <a:schemeClr val="bg1"/>
                </a:solidFill>
                <a:latin typeface="Arial" charset="0"/>
              </a:defRPr>
            </a:lvl4pPr>
            <a:lvl5pPr marL="2057400" indent="-228600" defTabSz="4319588" eaLnBrk="0" hangingPunct="0">
              <a:defRPr sz="800">
                <a:solidFill>
                  <a:schemeClr val="bg1"/>
                </a:solidFill>
                <a:latin typeface="Arial" charset="0"/>
              </a:defRPr>
            </a:lvl5pPr>
            <a:lvl6pPr marL="2514600" indent="-228600" defTabSz="4319588" eaLnBrk="0" fontAlgn="base" hangingPunct="0">
              <a:spcBef>
                <a:spcPct val="0"/>
              </a:spcBef>
              <a:spcAft>
                <a:spcPct val="0"/>
              </a:spcAft>
              <a:defRPr sz="800">
                <a:solidFill>
                  <a:schemeClr val="bg1"/>
                </a:solidFill>
                <a:latin typeface="Arial" charset="0"/>
              </a:defRPr>
            </a:lvl6pPr>
            <a:lvl7pPr marL="2971800" indent="-228600" defTabSz="4319588" eaLnBrk="0" fontAlgn="base" hangingPunct="0">
              <a:spcBef>
                <a:spcPct val="0"/>
              </a:spcBef>
              <a:spcAft>
                <a:spcPct val="0"/>
              </a:spcAft>
              <a:defRPr sz="800">
                <a:solidFill>
                  <a:schemeClr val="bg1"/>
                </a:solidFill>
                <a:latin typeface="Arial" charset="0"/>
              </a:defRPr>
            </a:lvl7pPr>
            <a:lvl8pPr marL="3429000" indent="-228600" defTabSz="4319588" eaLnBrk="0" fontAlgn="base" hangingPunct="0">
              <a:spcBef>
                <a:spcPct val="0"/>
              </a:spcBef>
              <a:spcAft>
                <a:spcPct val="0"/>
              </a:spcAft>
              <a:defRPr sz="800">
                <a:solidFill>
                  <a:schemeClr val="bg1"/>
                </a:solidFill>
                <a:latin typeface="Arial" charset="0"/>
              </a:defRPr>
            </a:lvl8pPr>
            <a:lvl9pPr marL="3886200" indent="-228600" defTabSz="4319588" eaLnBrk="0" fontAlgn="base" hangingPunct="0">
              <a:spcBef>
                <a:spcPct val="0"/>
              </a:spcBef>
              <a:spcAft>
                <a:spcPct val="0"/>
              </a:spcAft>
              <a:defRPr sz="800">
                <a:solidFill>
                  <a:schemeClr val="bg1"/>
                </a:solidFill>
                <a:latin typeface="Arial" charset="0"/>
              </a:defRPr>
            </a:lvl9pPr>
          </a:lstStyle>
          <a:p>
            <a:pPr algn="ctr" eaLnBrk="1" hangingPunct="1">
              <a:defRPr/>
            </a:pPr>
            <a:r>
              <a:rPr lang="es-ES" sz="4400" dirty="0">
                <a:solidFill>
                  <a:schemeClr val="tx1"/>
                </a:solidFill>
                <a:latin typeface="Arial" panose="020B0604020202020204" pitchFamily="34" charset="0"/>
                <a:cs typeface="Arial" panose="020B0604020202020204" pitchFamily="34" charset="0"/>
              </a:rPr>
              <a:t>CONCLUSIONES / CONCLUSIONS</a:t>
            </a:r>
            <a:endParaRPr lang="es-ES" altLang="es-ES" sz="4400" dirty="0">
              <a:ln w="18415" cmpd="sng">
                <a:solidFill>
                  <a:srgbClr val="FFFFFF"/>
                </a:solidFill>
                <a:prstDash val="solid"/>
              </a:ln>
              <a:solidFill>
                <a:schemeClr val="tx1"/>
              </a:solidFill>
              <a:effectLst>
                <a:outerShdw blurRad="63500" dir="3600000" algn="tl" rotWithShape="0">
                  <a:srgbClr val="000000">
                    <a:alpha val="70000"/>
                  </a:srgbClr>
                </a:outerShdw>
              </a:effectLst>
            </a:endParaRPr>
          </a:p>
        </p:txBody>
      </p:sp>
      <p:sp>
        <p:nvSpPr>
          <p:cNvPr id="19" name="Text Box 14"/>
          <p:cNvSpPr txBox="1">
            <a:spLocks noChangeArrowheads="1"/>
          </p:cNvSpPr>
          <p:nvPr/>
        </p:nvSpPr>
        <p:spPr bwMode="auto">
          <a:xfrm>
            <a:off x="720280" y="29513150"/>
            <a:ext cx="27320750" cy="1666564"/>
          </a:xfrm>
          <a:prstGeom prst="rect">
            <a:avLst/>
          </a:prstGeom>
          <a:solidFill>
            <a:schemeClr val="bg1"/>
          </a:solidFill>
          <a:ln w="9525">
            <a:solidFill>
              <a:schemeClr val="bg1">
                <a:lumMod val="85000"/>
              </a:schemeClr>
            </a:solidFill>
            <a:miter lim="800000"/>
            <a:headEnd/>
            <a:tailEnd/>
          </a:ln>
        </p:spPr>
        <p:txBody>
          <a:bodyPr wrap="square" lIns="370283" tIns="185143" rIns="370283" bIns="185143">
            <a:spAutoFit/>
          </a:bodyPr>
          <a:lstStyle>
            <a:lvl1pPr defTabSz="4319588" eaLnBrk="0" hangingPunct="0">
              <a:spcBef>
                <a:spcPct val="20000"/>
              </a:spcBef>
              <a:buChar char="•"/>
              <a:defRPr sz="12900">
                <a:solidFill>
                  <a:schemeClr val="tx1"/>
                </a:solidFill>
                <a:latin typeface="Arial" charset="0"/>
              </a:defRPr>
            </a:lvl1pPr>
            <a:lvl2pPr marL="742950" indent="-285750" defTabSz="4319588" eaLnBrk="0" hangingPunct="0">
              <a:spcBef>
                <a:spcPct val="20000"/>
              </a:spcBef>
              <a:buChar char="–"/>
              <a:defRPr sz="11400">
                <a:solidFill>
                  <a:schemeClr val="tx1"/>
                </a:solidFill>
                <a:latin typeface="Arial" charset="0"/>
              </a:defRPr>
            </a:lvl2pPr>
            <a:lvl3pPr marL="1143000" indent="-228600" defTabSz="4319588" eaLnBrk="0" hangingPunct="0">
              <a:spcBef>
                <a:spcPct val="20000"/>
              </a:spcBef>
              <a:buChar char="•"/>
              <a:defRPr sz="9600">
                <a:solidFill>
                  <a:schemeClr val="tx1"/>
                </a:solidFill>
                <a:latin typeface="Arial" charset="0"/>
              </a:defRPr>
            </a:lvl3pPr>
            <a:lvl4pPr marL="1600200" indent="-228600" defTabSz="4319588" eaLnBrk="0" hangingPunct="0">
              <a:spcBef>
                <a:spcPct val="20000"/>
              </a:spcBef>
              <a:buChar char="–"/>
              <a:defRPr sz="8100">
                <a:solidFill>
                  <a:schemeClr val="tx1"/>
                </a:solidFill>
                <a:latin typeface="Arial" charset="0"/>
              </a:defRPr>
            </a:lvl4pPr>
            <a:lvl5pPr marL="2057400" indent="-228600" defTabSz="4319588" eaLnBrk="0" hangingPunct="0">
              <a:spcBef>
                <a:spcPct val="20000"/>
              </a:spcBef>
              <a:buChar char="»"/>
              <a:defRPr sz="8100">
                <a:solidFill>
                  <a:schemeClr val="tx1"/>
                </a:solidFill>
                <a:latin typeface="Arial" charset="0"/>
              </a:defRPr>
            </a:lvl5pPr>
            <a:lvl6pPr marL="2514600" indent="-228600" defTabSz="4319588" eaLnBrk="0" fontAlgn="base" hangingPunct="0">
              <a:spcBef>
                <a:spcPct val="20000"/>
              </a:spcBef>
              <a:spcAft>
                <a:spcPct val="0"/>
              </a:spcAft>
              <a:buChar char="»"/>
              <a:defRPr sz="8100">
                <a:solidFill>
                  <a:schemeClr val="tx1"/>
                </a:solidFill>
                <a:latin typeface="Arial" charset="0"/>
              </a:defRPr>
            </a:lvl6pPr>
            <a:lvl7pPr marL="2971800" indent="-228600" defTabSz="4319588" eaLnBrk="0" fontAlgn="base" hangingPunct="0">
              <a:spcBef>
                <a:spcPct val="20000"/>
              </a:spcBef>
              <a:spcAft>
                <a:spcPct val="0"/>
              </a:spcAft>
              <a:buChar char="»"/>
              <a:defRPr sz="8100">
                <a:solidFill>
                  <a:schemeClr val="tx1"/>
                </a:solidFill>
                <a:latin typeface="Arial" charset="0"/>
              </a:defRPr>
            </a:lvl7pPr>
            <a:lvl8pPr marL="3429000" indent="-228600" defTabSz="4319588" eaLnBrk="0" fontAlgn="base" hangingPunct="0">
              <a:spcBef>
                <a:spcPct val="20000"/>
              </a:spcBef>
              <a:spcAft>
                <a:spcPct val="0"/>
              </a:spcAft>
              <a:buChar char="»"/>
              <a:defRPr sz="8100">
                <a:solidFill>
                  <a:schemeClr val="tx1"/>
                </a:solidFill>
                <a:latin typeface="Arial" charset="0"/>
              </a:defRPr>
            </a:lvl8pPr>
            <a:lvl9pPr marL="3886200" indent="-228600" defTabSz="4319588" eaLnBrk="0" fontAlgn="base" hangingPunct="0">
              <a:spcBef>
                <a:spcPct val="20000"/>
              </a:spcBef>
              <a:spcAft>
                <a:spcPct val="0"/>
              </a:spcAft>
              <a:buChar char="»"/>
              <a:defRPr sz="8100">
                <a:solidFill>
                  <a:schemeClr val="tx1"/>
                </a:solidFill>
                <a:latin typeface="Arial" charset="0"/>
              </a:defRPr>
            </a:lvl9pPr>
          </a:lstStyle>
          <a:p>
            <a:pPr algn="just" eaLnBrk="1" hangingPunct="1">
              <a:spcBef>
                <a:spcPct val="0"/>
              </a:spcBef>
              <a:buFontTx/>
              <a:buNone/>
              <a:defRPr/>
            </a:pPr>
            <a:r>
              <a:rPr lang="es-ES_tradnl" altLang="es-ES" sz="2800" dirty="0" smtClean="0">
                <a:latin typeface="Arial Narrow" panose="020B0606020202030204" pitchFamily="34" charset="0"/>
              </a:rPr>
              <a:t>La tarea docente facilita que </a:t>
            </a:r>
            <a:r>
              <a:rPr lang="es-ES" sz="2800" dirty="0" smtClean="0">
                <a:latin typeface="Arial Narrow" panose="020B0606020202030204" pitchFamily="34" charset="0"/>
                <a:cs typeface="Arial" panose="020B0604020202020204" pitchFamily="34" charset="0"/>
              </a:rPr>
              <a:t>la </a:t>
            </a:r>
            <a:r>
              <a:rPr lang="es-ES" sz="2800" dirty="0">
                <a:latin typeface="Arial Narrow" panose="020B0606020202030204" pitchFamily="34" charset="0"/>
                <a:cs typeface="Arial" panose="020B0604020202020204" pitchFamily="34" charset="0"/>
              </a:rPr>
              <a:t>mayoría de los estudiantes en ambas asignaturas </a:t>
            </a:r>
            <a:r>
              <a:rPr lang="es-ES" sz="2800" dirty="0" smtClean="0">
                <a:latin typeface="Arial Narrow" panose="020B0606020202030204" pitchFamily="34" charset="0"/>
                <a:cs typeface="Arial" panose="020B0604020202020204" pitchFamily="34" charset="0"/>
              </a:rPr>
              <a:t>de la disciplina obtengan </a:t>
            </a:r>
            <a:r>
              <a:rPr lang="es-ES" sz="2800" dirty="0">
                <a:latin typeface="Arial Narrow" panose="020B0606020202030204" pitchFamily="34" charset="0"/>
                <a:cs typeface="Arial" panose="020B0604020202020204" pitchFamily="34" charset="0"/>
              </a:rPr>
              <a:t>calificación de Bien y </a:t>
            </a:r>
            <a:r>
              <a:rPr lang="es-ES" sz="2800" dirty="0" smtClean="0">
                <a:latin typeface="Arial Narrow" panose="020B0606020202030204" pitchFamily="34" charset="0"/>
                <a:cs typeface="Arial" panose="020B0604020202020204" pitchFamily="34" charset="0"/>
              </a:rPr>
              <a:t>Excelente </a:t>
            </a:r>
            <a:endParaRPr lang="es-ES_tradnl" altLang="es-ES" sz="2800" dirty="0">
              <a:latin typeface="Arial Narrow" panose="020B0606020202030204" pitchFamily="34" charset="0"/>
            </a:endParaRPr>
          </a:p>
          <a:p>
            <a:pPr algn="just" eaLnBrk="1" hangingPunct="1">
              <a:spcBef>
                <a:spcPct val="0"/>
              </a:spcBef>
              <a:buFontTx/>
              <a:buNone/>
              <a:defRPr/>
            </a:pPr>
            <a:r>
              <a:rPr lang="es-ES" sz="2800" dirty="0" smtClean="0">
                <a:latin typeface="Arial Narrow" panose="020B0606020202030204" pitchFamily="34" charset="0"/>
                <a:cs typeface="Arial" panose="020B0604020202020204" pitchFamily="34" charset="0"/>
              </a:rPr>
              <a:t>Se logra mayor </a:t>
            </a:r>
            <a:r>
              <a:rPr lang="es-ES" sz="2800" dirty="0">
                <a:latin typeface="Arial Narrow" panose="020B0606020202030204" pitchFamily="34" charset="0"/>
                <a:cs typeface="Arial" panose="020B0604020202020204" pitchFamily="34" charset="0"/>
              </a:rPr>
              <a:t>sistematicidad en la utilización de la tarea docente por parte de los estudiantes y profesores, reflejado de manera ascendente en </a:t>
            </a:r>
            <a:r>
              <a:rPr lang="es-ES" sz="2800" dirty="0" smtClean="0">
                <a:latin typeface="Arial Narrow" panose="020B0606020202030204" pitchFamily="34" charset="0"/>
                <a:cs typeface="Arial" panose="020B0604020202020204" pitchFamily="34" charset="0"/>
              </a:rPr>
              <a:t>los resultados de promoción de la disciplina</a:t>
            </a:r>
          </a:p>
          <a:p>
            <a:pPr algn="just" eaLnBrk="1" hangingPunct="1">
              <a:spcBef>
                <a:spcPct val="0"/>
              </a:spcBef>
              <a:buFontTx/>
              <a:buNone/>
              <a:defRPr/>
            </a:pPr>
            <a:r>
              <a:rPr lang="es-ES" sz="2800" dirty="0" smtClean="0">
                <a:latin typeface="Arial Narrow" panose="020B0606020202030204" pitchFamily="34" charset="0"/>
                <a:cs typeface="Arial" panose="020B0604020202020204" pitchFamily="34" charset="0"/>
              </a:rPr>
              <a:t>Se </a:t>
            </a:r>
            <a:r>
              <a:rPr lang="es-ES" sz="2800" dirty="0">
                <a:latin typeface="Arial Narrow" panose="020B0606020202030204" pitchFamily="34" charset="0"/>
                <a:cs typeface="Arial" panose="020B0604020202020204" pitchFamily="34" charset="0"/>
              </a:rPr>
              <a:t>aprecia un salto tanto cualitativo como cuantitativo de los resultados docentes de la disciplina desde el primer año hasta el segundo </a:t>
            </a:r>
            <a:r>
              <a:rPr lang="es-ES" sz="2800" dirty="0" smtClean="0">
                <a:latin typeface="Arial Narrow" panose="020B0606020202030204" pitchFamily="34" charset="0"/>
                <a:cs typeface="Arial" panose="020B0604020202020204" pitchFamily="34" charset="0"/>
              </a:rPr>
              <a:t>año</a:t>
            </a:r>
            <a:endParaRPr lang="es-ES" altLang="es-ES" sz="3700" dirty="0"/>
          </a:p>
        </p:txBody>
      </p:sp>
      <p:sp>
        <p:nvSpPr>
          <p:cNvPr id="20" name="Text Box 15"/>
          <p:cNvSpPr txBox="1">
            <a:spLocks noChangeArrowheads="1"/>
          </p:cNvSpPr>
          <p:nvPr/>
        </p:nvSpPr>
        <p:spPr bwMode="auto">
          <a:xfrm>
            <a:off x="2160440" y="31424933"/>
            <a:ext cx="14473608" cy="1050925"/>
          </a:xfrm>
          <a:prstGeom prst="rect">
            <a:avLst/>
          </a:prstGeom>
          <a:solidFill>
            <a:schemeClr val="tx2">
              <a:lumMod val="40000"/>
              <a:lumOff val="60000"/>
            </a:schemeClr>
          </a:solidFill>
          <a:ln/>
        </p:spPr>
        <p:style>
          <a:lnRef idx="0">
            <a:schemeClr val="accent1"/>
          </a:lnRef>
          <a:fillRef idx="3">
            <a:schemeClr val="accent1"/>
          </a:fillRef>
          <a:effectRef idx="3">
            <a:schemeClr val="accent1"/>
          </a:effectRef>
          <a:fontRef idx="minor">
            <a:schemeClr val="lt1"/>
          </a:fontRef>
        </p:style>
        <p:txBody>
          <a:bodyPr wrap="square" lIns="370283" tIns="185143" rIns="370283" bIns="185143">
            <a:spAutoFit/>
          </a:bodyPr>
          <a:lstStyle>
            <a:lvl1pPr defTabSz="4319588" eaLnBrk="0" hangingPunct="0">
              <a:defRPr sz="800">
                <a:solidFill>
                  <a:schemeClr val="bg1"/>
                </a:solidFill>
                <a:latin typeface="Arial" charset="0"/>
              </a:defRPr>
            </a:lvl1pPr>
            <a:lvl2pPr marL="742950" indent="-285750" defTabSz="4319588" eaLnBrk="0" hangingPunct="0">
              <a:defRPr sz="800">
                <a:solidFill>
                  <a:schemeClr val="bg1"/>
                </a:solidFill>
                <a:latin typeface="Arial" charset="0"/>
              </a:defRPr>
            </a:lvl2pPr>
            <a:lvl3pPr marL="1143000" indent="-228600" defTabSz="4319588" eaLnBrk="0" hangingPunct="0">
              <a:defRPr sz="800">
                <a:solidFill>
                  <a:schemeClr val="bg1"/>
                </a:solidFill>
                <a:latin typeface="Arial" charset="0"/>
              </a:defRPr>
            </a:lvl3pPr>
            <a:lvl4pPr marL="1600200" indent="-228600" defTabSz="4319588" eaLnBrk="0" hangingPunct="0">
              <a:defRPr sz="800">
                <a:solidFill>
                  <a:schemeClr val="bg1"/>
                </a:solidFill>
                <a:latin typeface="Arial" charset="0"/>
              </a:defRPr>
            </a:lvl4pPr>
            <a:lvl5pPr marL="2057400" indent="-228600" defTabSz="4319588" eaLnBrk="0" hangingPunct="0">
              <a:defRPr sz="800">
                <a:solidFill>
                  <a:schemeClr val="bg1"/>
                </a:solidFill>
                <a:latin typeface="Arial" charset="0"/>
              </a:defRPr>
            </a:lvl5pPr>
            <a:lvl6pPr marL="2514600" indent="-228600" defTabSz="4319588" eaLnBrk="0" fontAlgn="base" hangingPunct="0">
              <a:spcBef>
                <a:spcPct val="0"/>
              </a:spcBef>
              <a:spcAft>
                <a:spcPct val="0"/>
              </a:spcAft>
              <a:defRPr sz="800">
                <a:solidFill>
                  <a:schemeClr val="bg1"/>
                </a:solidFill>
                <a:latin typeface="Arial" charset="0"/>
              </a:defRPr>
            </a:lvl6pPr>
            <a:lvl7pPr marL="2971800" indent="-228600" defTabSz="4319588" eaLnBrk="0" fontAlgn="base" hangingPunct="0">
              <a:spcBef>
                <a:spcPct val="0"/>
              </a:spcBef>
              <a:spcAft>
                <a:spcPct val="0"/>
              </a:spcAft>
              <a:defRPr sz="800">
                <a:solidFill>
                  <a:schemeClr val="bg1"/>
                </a:solidFill>
                <a:latin typeface="Arial" charset="0"/>
              </a:defRPr>
            </a:lvl7pPr>
            <a:lvl8pPr marL="3429000" indent="-228600" defTabSz="4319588" eaLnBrk="0" fontAlgn="base" hangingPunct="0">
              <a:spcBef>
                <a:spcPct val="0"/>
              </a:spcBef>
              <a:spcAft>
                <a:spcPct val="0"/>
              </a:spcAft>
              <a:defRPr sz="800">
                <a:solidFill>
                  <a:schemeClr val="bg1"/>
                </a:solidFill>
                <a:latin typeface="Arial" charset="0"/>
              </a:defRPr>
            </a:lvl8pPr>
            <a:lvl9pPr marL="3886200" indent="-228600" defTabSz="4319588" eaLnBrk="0" fontAlgn="base" hangingPunct="0">
              <a:spcBef>
                <a:spcPct val="0"/>
              </a:spcBef>
              <a:spcAft>
                <a:spcPct val="0"/>
              </a:spcAft>
              <a:defRPr sz="800">
                <a:solidFill>
                  <a:schemeClr val="bg1"/>
                </a:solidFill>
                <a:latin typeface="Arial" charset="0"/>
              </a:defRPr>
            </a:lvl9pPr>
          </a:lstStyle>
          <a:p>
            <a:pPr algn="ctr" eaLnBrk="1" hangingPunct="1">
              <a:defRPr/>
            </a:pPr>
            <a:r>
              <a:rPr lang="es-ES" sz="4400" dirty="0">
                <a:solidFill>
                  <a:schemeClr val="tx1"/>
                </a:solidFill>
                <a:latin typeface="Arial" panose="020B0604020202020204" pitchFamily="34" charset="0"/>
                <a:cs typeface="Arial" panose="020B0604020202020204" pitchFamily="34" charset="0"/>
              </a:rPr>
              <a:t>REFERENCIAS / REFERENCES</a:t>
            </a:r>
            <a:endParaRPr lang="es-ES" altLang="es-ES" sz="4400" dirty="0">
              <a:ln w="18415" cmpd="sng">
                <a:solidFill>
                  <a:srgbClr val="FFFFFF"/>
                </a:solidFill>
                <a:prstDash val="solid"/>
              </a:ln>
              <a:solidFill>
                <a:schemeClr val="tx1"/>
              </a:solidFill>
              <a:effectLst>
                <a:outerShdw blurRad="63500" dir="3600000" algn="tl" rotWithShape="0">
                  <a:srgbClr val="000000">
                    <a:alpha val="70000"/>
                  </a:srgbClr>
                </a:outerShdw>
              </a:effectLst>
            </a:endParaRPr>
          </a:p>
        </p:txBody>
      </p:sp>
      <p:sp>
        <p:nvSpPr>
          <p:cNvPr id="22" name="Text Box 13"/>
          <p:cNvSpPr txBox="1">
            <a:spLocks noChangeArrowheads="1"/>
          </p:cNvSpPr>
          <p:nvPr/>
        </p:nvSpPr>
        <p:spPr bwMode="auto">
          <a:xfrm>
            <a:off x="720280" y="32614138"/>
            <a:ext cx="27392758" cy="3390112"/>
          </a:xfrm>
          <a:prstGeom prst="rect">
            <a:avLst/>
          </a:prstGeom>
          <a:solidFill>
            <a:schemeClr val="bg1"/>
          </a:solidFill>
          <a:ln w="9525">
            <a:solidFill>
              <a:schemeClr val="bg1">
                <a:lumMod val="85000"/>
              </a:schemeClr>
            </a:solidFill>
            <a:miter lim="800000"/>
            <a:headEnd/>
            <a:tailEnd/>
          </a:ln>
        </p:spPr>
        <p:txBody>
          <a:bodyPr wrap="square" lIns="370283" tIns="185143" rIns="370283" bIns="185143">
            <a:spAutoFit/>
          </a:bodyPr>
          <a:lstStyle>
            <a:lvl1pPr defTabSz="4319588" eaLnBrk="0" hangingPunct="0">
              <a:spcBef>
                <a:spcPct val="20000"/>
              </a:spcBef>
              <a:buChar char="•"/>
              <a:defRPr sz="12900">
                <a:solidFill>
                  <a:schemeClr val="tx1"/>
                </a:solidFill>
                <a:latin typeface="Arial" charset="0"/>
              </a:defRPr>
            </a:lvl1pPr>
            <a:lvl2pPr marL="742950" indent="-285750" defTabSz="4319588" eaLnBrk="0" hangingPunct="0">
              <a:spcBef>
                <a:spcPct val="20000"/>
              </a:spcBef>
              <a:buChar char="–"/>
              <a:defRPr sz="11400">
                <a:solidFill>
                  <a:schemeClr val="tx1"/>
                </a:solidFill>
                <a:latin typeface="Arial" charset="0"/>
              </a:defRPr>
            </a:lvl2pPr>
            <a:lvl3pPr marL="1143000" indent="-228600" defTabSz="4319588" eaLnBrk="0" hangingPunct="0">
              <a:spcBef>
                <a:spcPct val="20000"/>
              </a:spcBef>
              <a:buChar char="•"/>
              <a:defRPr sz="9600">
                <a:solidFill>
                  <a:schemeClr val="tx1"/>
                </a:solidFill>
                <a:latin typeface="Arial" charset="0"/>
              </a:defRPr>
            </a:lvl3pPr>
            <a:lvl4pPr marL="1600200" indent="-228600" defTabSz="4319588" eaLnBrk="0" hangingPunct="0">
              <a:spcBef>
                <a:spcPct val="20000"/>
              </a:spcBef>
              <a:buChar char="–"/>
              <a:defRPr sz="8100">
                <a:solidFill>
                  <a:schemeClr val="tx1"/>
                </a:solidFill>
                <a:latin typeface="Arial" charset="0"/>
              </a:defRPr>
            </a:lvl4pPr>
            <a:lvl5pPr marL="2057400" indent="-228600" defTabSz="4319588" eaLnBrk="0" hangingPunct="0">
              <a:spcBef>
                <a:spcPct val="20000"/>
              </a:spcBef>
              <a:buChar char="»"/>
              <a:defRPr sz="8100">
                <a:solidFill>
                  <a:schemeClr val="tx1"/>
                </a:solidFill>
                <a:latin typeface="Arial" charset="0"/>
              </a:defRPr>
            </a:lvl5pPr>
            <a:lvl6pPr marL="2514600" indent="-228600" defTabSz="4319588" eaLnBrk="0" fontAlgn="base" hangingPunct="0">
              <a:spcBef>
                <a:spcPct val="20000"/>
              </a:spcBef>
              <a:spcAft>
                <a:spcPct val="0"/>
              </a:spcAft>
              <a:buChar char="»"/>
              <a:defRPr sz="8100">
                <a:solidFill>
                  <a:schemeClr val="tx1"/>
                </a:solidFill>
                <a:latin typeface="Arial" charset="0"/>
              </a:defRPr>
            </a:lvl6pPr>
            <a:lvl7pPr marL="2971800" indent="-228600" defTabSz="4319588" eaLnBrk="0" fontAlgn="base" hangingPunct="0">
              <a:spcBef>
                <a:spcPct val="20000"/>
              </a:spcBef>
              <a:spcAft>
                <a:spcPct val="0"/>
              </a:spcAft>
              <a:buChar char="»"/>
              <a:defRPr sz="8100">
                <a:solidFill>
                  <a:schemeClr val="tx1"/>
                </a:solidFill>
                <a:latin typeface="Arial" charset="0"/>
              </a:defRPr>
            </a:lvl7pPr>
            <a:lvl8pPr marL="3429000" indent="-228600" defTabSz="4319588" eaLnBrk="0" fontAlgn="base" hangingPunct="0">
              <a:spcBef>
                <a:spcPct val="20000"/>
              </a:spcBef>
              <a:spcAft>
                <a:spcPct val="0"/>
              </a:spcAft>
              <a:buChar char="»"/>
              <a:defRPr sz="8100">
                <a:solidFill>
                  <a:schemeClr val="tx1"/>
                </a:solidFill>
                <a:latin typeface="Arial" charset="0"/>
              </a:defRPr>
            </a:lvl8pPr>
            <a:lvl9pPr marL="3886200" indent="-228600" defTabSz="4319588" eaLnBrk="0" fontAlgn="base" hangingPunct="0">
              <a:spcBef>
                <a:spcPct val="20000"/>
              </a:spcBef>
              <a:spcAft>
                <a:spcPct val="0"/>
              </a:spcAft>
              <a:buChar char="»"/>
              <a:defRPr sz="8100">
                <a:solidFill>
                  <a:schemeClr val="tx1"/>
                </a:solidFill>
                <a:latin typeface="Arial" charset="0"/>
              </a:defRPr>
            </a:lvl9pPr>
          </a:lstStyle>
          <a:p>
            <a:pPr marL="514350" indent="-514350" eaLnBrk="1" hangingPunct="1">
              <a:spcBef>
                <a:spcPct val="0"/>
              </a:spcBef>
              <a:buFontTx/>
              <a:buAutoNum type="arabicPeriod"/>
              <a:defRPr/>
            </a:pPr>
            <a:r>
              <a:rPr lang="es-ES" sz="2800" dirty="0" smtClean="0">
                <a:latin typeface="Arial Narrow" panose="020B0606020202030204" pitchFamily="34" charset="0"/>
              </a:rPr>
              <a:t>Sánchez </a:t>
            </a:r>
            <a:r>
              <a:rPr lang="es-ES" sz="2800" dirty="0">
                <a:latin typeface="Arial Narrow" panose="020B0606020202030204" pitchFamily="34" charset="0"/>
              </a:rPr>
              <a:t>Anta A de J, Miralles Aguilera E de los Ángeles. La tarea docente en el proceso de enseñanza aprendizaje de las ciencias básicas biomédicas. Educación Médica Superior [Internet]. 12 de octubre de 2023 [citado 9 de abril de 2025];37(4). Disponible en: </a:t>
            </a:r>
            <a:r>
              <a:rPr lang="es-ES" sz="2800" dirty="0">
                <a:latin typeface="Arial Narrow" panose="020B0606020202030204" pitchFamily="34" charset="0"/>
                <a:hlinkClick r:id="rId2"/>
              </a:rPr>
              <a:t>https://</a:t>
            </a:r>
            <a:r>
              <a:rPr lang="es-ES" sz="2800" dirty="0" smtClean="0">
                <a:latin typeface="Arial Narrow" panose="020B0606020202030204" pitchFamily="34" charset="0"/>
                <a:hlinkClick r:id="rId2"/>
              </a:rPr>
              <a:t>ems.sld.cu/index.php/ems/article/view/3953</a:t>
            </a:r>
            <a:endParaRPr lang="es-ES" sz="2800" dirty="0" smtClean="0">
              <a:latin typeface="Arial Narrow" panose="020B0606020202030204" pitchFamily="34" charset="0"/>
            </a:endParaRPr>
          </a:p>
          <a:p>
            <a:pPr marL="514350" lvl="0" indent="-514350" eaLnBrk="1" hangingPunct="1">
              <a:spcBef>
                <a:spcPct val="0"/>
              </a:spcBef>
              <a:buFontTx/>
              <a:buAutoNum type="arabicPeriod"/>
              <a:defRPr/>
            </a:pPr>
            <a:r>
              <a:rPr lang="es-ES" sz="2800" dirty="0">
                <a:latin typeface="Arial Narrow" panose="020B0606020202030204" pitchFamily="34" charset="0"/>
              </a:rPr>
              <a:t>Ministerio de Salud Pública, Comisión Nacional Carrera de Medicina. Plan de Estudio E de la Carrera de Medicina. Universidad de Ciencias Médicas de la Habana. </a:t>
            </a:r>
            <a:r>
              <a:rPr lang="es-ES" sz="2800" dirty="0" smtClean="0">
                <a:latin typeface="Arial Narrow" panose="020B0606020202030204" pitchFamily="34" charset="0"/>
              </a:rPr>
              <a:t>2019</a:t>
            </a:r>
          </a:p>
          <a:p>
            <a:pPr marL="514350" indent="-514350" eaLnBrk="1" hangingPunct="1">
              <a:spcBef>
                <a:spcPct val="0"/>
              </a:spcBef>
              <a:buFontTx/>
              <a:buAutoNum type="arabicPeriod"/>
              <a:defRPr/>
            </a:pPr>
            <a:r>
              <a:rPr lang="es-ES" sz="2800" dirty="0">
                <a:latin typeface="Arial Narrow" panose="020B0606020202030204" pitchFamily="34" charset="0"/>
              </a:rPr>
              <a:t>Ministerio de Educación Superior. Programa de la Disciplina Metodología de la Investigación en Salud. Carrera de Medicina. La Habana, Cuba. 2019</a:t>
            </a:r>
          </a:p>
          <a:p>
            <a:pPr marL="514350" indent="-514350" eaLnBrk="1" hangingPunct="1">
              <a:spcBef>
                <a:spcPct val="0"/>
              </a:spcBef>
              <a:buFontTx/>
              <a:buAutoNum type="arabicPeriod"/>
              <a:defRPr/>
            </a:pPr>
            <a:r>
              <a:rPr lang="es-ES" sz="2800" dirty="0">
                <a:latin typeface="Arial Narrow" panose="020B0606020202030204" pitchFamily="34" charset="0"/>
              </a:rPr>
              <a:t>Universidad de Ciencias Médicas. Departamento Informática Médica. Plan de trabajo metodológico. Curso 2024-2025</a:t>
            </a:r>
          </a:p>
          <a:p>
            <a:pPr marL="514350" lvl="0" indent="-514350" eaLnBrk="1" hangingPunct="1">
              <a:spcBef>
                <a:spcPct val="0"/>
              </a:spcBef>
              <a:buFontTx/>
              <a:buAutoNum type="arabicPeriod"/>
              <a:defRPr/>
            </a:pPr>
            <a:r>
              <a:rPr lang="es-ES" sz="2800" dirty="0" smtClean="0">
                <a:latin typeface="Arial Narrow" panose="020B0606020202030204" pitchFamily="34" charset="0"/>
              </a:rPr>
              <a:t>Sánchez </a:t>
            </a:r>
            <a:r>
              <a:rPr lang="es-ES" sz="2800" dirty="0">
                <a:latin typeface="Arial Narrow" panose="020B0606020202030204" pitchFamily="34" charset="0"/>
              </a:rPr>
              <a:t>Anta, A. Preparación Metodológica: la tarea docente en el proceso de enseñanza aprendizaje. Facultad de Ciencias Médicas, 2024</a:t>
            </a:r>
          </a:p>
          <a:p>
            <a:pPr marL="514350" lvl="0" indent="-514350" eaLnBrk="1" hangingPunct="1">
              <a:spcBef>
                <a:spcPct val="0"/>
              </a:spcBef>
              <a:buFontTx/>
              <a:buAutoNum type="arabicPeriod"/>
              <a:defRPr/>
            </a:pPr>
            <a:r>
              <a:rPr lang="es-ES" sz="2800" dirty="0" smtClean="0">
                <a:latin typeface="Arial Narrow" panose="020B0606020202030204" pitchFamily="34" charset="0"/>
              </a:rPr>
              <a:t>Velázquez </a:t>
            </a:r>
            <a:r>
              <a:rPr lang="es-ES" sz="2800" dirty="0">
                <a:latin typeface="Arial Narrow" panose="020B0606020202030204" pitchFamily="34" charset="0"/>
              </a:rPr>
              <a:t>González, VA. La tarea docente como eje central del PEA en las asignaturas Metodología de la Investigación y Bioestadística. </a:t>
            </a:r>
            <a:r>
              <a:rPr lang="es-ES" sz="2800" dirty="0" smtClean="0">
                <a:latin typeface="Arial Narrow" panose="020B0606020202030204" pitchFamily="34" charset="0"/>
              </a:rPr>
              <a:t>2024</a:t>
            </a:r>
            <a:endParaRPr lang="es-ES" altLang="es-ES" sz="3300" dirty="0"/>
          </a:p>
        </p:txBody>
      </p:sp>
      <p:pic>
        <p:nvPicPr>
          <p:cNvPr id="102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74858" y="232513"/>
            <a:ext cx="5577387" cy="17839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0" name="Imagen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92288" y="389666"/>
            <a:ext cx="5472607" cy="16171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ángulo 1">
            <a:extLst>
              <a:ext uri="{FF2B5EF4-FFF2-40B4-BE49-F238E27FC236}">
                <a16:creationId xmlns="" xmlns:a16="http://schemas.microsoft.com/office/drawing/2014/main" id="{DF0CFE15-3718-484A-87BD-CF986B9888A1}"/>
              </a:ext>
            </a:extLst>
          </p:cNvPr>
          <p:cNvSpPr/>
          <p:nvPr/>
        </p:nvSpPr>
        <p:spPr>
          <a:xfrm>
            <a:off x="720281" y="6292163"/>
            <a:ext cx="13537504" cy="456821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ES" sz="2800" dirty="0" smtClean="0">
                <a:solidFill>
                  <a:schemeClr val="tx1"/>
                </a:solidFill>
                <a:latin typeface="Arial Narrow" panose="020B0606020202030204" pitchFamily="34" charset="0"/>
                <a:cs typeface="Arial" panose="020B0604020202020204" pitchFamily="34" charset="0"/>
              </a:rPr>
              <a:t>La </a:t>
            </a:r>
            <a:r>
              <a:rPr lang="es-ES" sz="2800" dirty="0">
                <a:solidFill>
                  <a:schemeClr val="tx1"/>
                </a:solidFill>
                <a:latin typeface="Arial Narrow" panose="020B0606020202030204" pitchFamily="34" charset="0"/>
                <a:cs typeface="Arial" panose="020B0604020202020204" pitchFamily="34" charset="0"/>
              </a:rPr>
              <a:t>tarea docente como </a:t>
            </a:r>
            <a:r>
              <a:rPr lang="es-ES" sz="2800" dirty="0" smtClean="0">
                <a:solidFill>
                  <a:schemeClr val="tx1"/>
                </a:solidFill>
                <a:latin typeface="Arial Narrow" panose="020B0606020202030204" pitchFamily="34" charset="0"/>
                <a:cs typeface="Arial" panose="020B0604020202020204" pitchFamily="34" charset="0"/>
              </a:rPr>
              <a:t>eslabón </a:t>
            </a:r>
            <a:r>
              <a:rPr lang="es-ES" sz="2800" dirty="0">
                <a:solidFill>
                  <a:schemeClr val="tx1"/>
                </a:solidFill>
                <a:latin typeface="Arial Narrow" panose="020B0606020202030204" pitchFamily="34" charset="0"/>
                <a:cs typeface="Arial" panose="020B0604020202020204" pitchFamily="34" charset="0"/>
              </a:rPr>
              <a:t>del proceso de enseñanza aprendizaje y </a:t>
            </a:r>
            <a:r>
              <a:rPr lang="es-ES" sz="2800" dirty="0" smtClean="0">
                <a:solidFill>
                  <a:schemeClr val="tx1"/>
                </a:solidFill>
                <a:latin typeface="Arial Narrow" panose="020B0606020202030204" pitchFamily="34" charset="0"/>
                <a:cs typeface="Arial" panose="020B0604020202020204" pitchFamily="34" charset="0"/>
              </a:rPr>
              <a:t>elemento </a:t>
            </a:r>
            <a:r>
              <a:rPr lang="es-ES" sz="2800" dirty="0">
                <a:solidFill>
                  <a:schemeClr val="tx1"/>
                </a:solidFill>
                <a:latin typeface="Arial Narrow" panose="020B0606020202030204" pitchFamily="34" charset="0"/>
                <a:cs typeface="Arial" panose="020B0604020202020204" pitchFamily="34" charset="0"/>
              </a:rPr>
              <a:t>básico de este, </a:t>
            </a:r>
            <a:r>
              <a:rPr lang="es-ES" sz="2800" dirty="0" smtClean="0">
                <a:solidFill>
                  <a:schemeClr val="tx1"/>
                </a:solidFill>
                <a:latin typeface="Arial Narrow" panose="020B0606020202030204" pitchFamily="34" charset="0"/>
                <a:cs typeface="Arial" panose="020B0604020202020204" pitchFamily="34" charset="0"/>
              </a:rPr>
              <a:t>persigue </a:t>
            </a:r>
            <a:r>
              <a:rPr lang="es-ES" sz="2800" dirty="0">
                <a:solidFill>
                  <a:schemeClr val="tx1"/>
                </a:solidFill>
                <a:latin typeface="Arial Narrow" panose="020B0606020202030204" pitchFamily="34" charset="0"/>
                <a:cs typeface="Arial" panose="020B0604020202020204" pitchFamily="34" charset="0"/>
              </a:rPr>
              <a:t>objetivos determinados y lleva implícita esencialmente la actividad del estudiante; </a:t>
            </a:r>
            <a:r>
              <a:rPr lang="es-ES" sz="2800" dirty="0" smtClean="0">
                <a:solidFill>
                  <a:schemeClr val="tx1"/>
                </a:solidFill>
                <a:latin typeface="Arial Narrow" panose="020B0606020202030204" pitchFamily="34" charset="0"/>
                <a:cs typeface="Arial" panose="020B0604020202020204" pitchFamily="34" charset="0"/>
              </a:rPr>
              <a:t>por </a:t>
            </a:r>
            <a:r>
              <a:rPr lang="es-ES" sz="2800" dirty="0">
                <a:solidFill>
                  <a:schemeClr val="tx1"/>
                </a:solidFill>
                <a:latin typeface="Arial Narrow" panose="020B0606020202030204" pitchFamily="34" charset="0"/>
                <a:cs typeface="Arial" panose="020B0604020202020204" pitchFamily="34" charset="0"/>
              </a:rPr>
              <a:t>tanto</a:t>
            </a:r>
            <a:r>
              <a:rPr lang="es-ES" sz="2800" dirty="0" smtClean="0">
                <a:solidFill>
                  <a:schemeClr val="tx1"/>
                </a:solidFill>
                <a:latin typeface="Arial Narrow" panose="020B0606020202030204" pitchFamily="34" charset="0"/>
                <a:cs typeface="Arial" panose="020B0604020202020204" pitchFamily="34" charset="0"/>
              </a:rPr>
              <a:t>, es </a:t>
            </a:r>
            <a:r>
              <a:rPr lang="es-ES" sz="2800" dirty="0">
                <a:solidFill>
                  <a:schemeClr val="tx1"/>
                </a:solidFill>
                <a:latin typeface="Arial Narrow" panose="020B0606020202030204" pitchFamily="34" charset="0"/>
                <a:cs typeface="Arial" panose="020B0604020202020204" pitchFamily="34" charset="0"/>
              </a:rPr>
              <a:t>un recurso didáctico para planificar, organizar, regular y controlar su </a:t>
            </a:r>
            <a:r>
              <a:rPr lang="es-ES" sz="2800" dirty="0" smtClean="0">
                <a:solidFill>
                  <a:schemeClr val="tx1"/>
                </a:solidFill>
                <a:latin typeface="Arial Narrow" panose="020B0606020202030204" pitchFamily="34" charset="0"/>
                <a:cs typeface="Arial" panose="020B0604020202020204" pitchFamily="34" charset="0"/>
              </a:rPr>
              <a:t>actividad.</a:t>
            </a:r>
            <a:r>
              <a:rPr lang="es-ES" sz="2800" baseline="30000" dirty="0" smtClean="0">
                <a:solidFill>
                  <a:schemeClr val="tx1"/>
                </a:solidFill>
                <a:latin typeface="Arial Narrow" panose="020B0606020202030204" pitchFamily="34" charset="0"/>
                <a:cs typeface="Arial" panose="020B0604020202020204" pitchFamily="34" charset="0"/>
              </a:rPr>
              <a:t>1-4</a:t>
            </a:r>
          </a:p>
          <a:p>
            <a:pPr algn="just"/>
            <a:r>
              <a:rPr lang="es-ES" sz="2800" dirty="0" smtClean="0">
                <a:solidFill>
                  <a:schemeClr val="tx1"/>
                </a:solidFill>
                <a:latin typeface="Arial Narrow" panose="020B0606020202030204" pitchFamily="34" charset="0"/>
                <a:cs typeface="Arial" panose="020B0604020202020204" pitchFamily="34" charset="0"/>
              </a:rPr>
              <a:t>En el plan de estudios E se hace </a:t>
            </a:r>
            <a:r>
              <a:rPr lang="es-ES" sz="2800" dirty="0" smtClean="0">
                <a:solidFill>
                  <a:schemeClr val="tx1"/>
                </a:solidFill>
                <a:latin typeface="Arial Narrow" panose="020B0606020202030204" pitchFamily="34" charset="0"/>
                <a:cs typeface="Arial" panose="020B0604020202020204" pitchFamily="34" charset="0"/>
              </a:rPr>
              <a:t>especial énfasis en </a:t>
            </a:r>
            <a:r>
              <a:rPr lang="es-ES" sz="2800" dirty="0">
                <a:solidFill>
                  <a:schemeClr val="tx1"/>
                </a:solidFill>
                <a:latin typeface="Arial Narrow" panose="020B0606020202030204" pitchFamily="34" charset="0"/>
                <a:cs typeface="Arial" panose="020B0604020202020204" pitchFamily="34" charset="0"/>
              </a:rPr>
              <a:t>el valor </a:t>
            </a:r>
            <a:r>
              <a:rPr lang="es-ES" sz="2800" dirty="0" smtClean="0">
                <a:solidFill>
                  <a:schemeClr val="tx1"/>
                </a:solidFill>
                <a:latin typeface="Arial Narrow" panose="020B0606020202030204" pitchFamily="34" charset="0"/>
                <a:cs typeface="Arial" panose="020B0604020202020204" pitchFamily="34" charset="0"/>
              </a:rPr>
              <a:t>del trabajo independiente en </a:t>
            </a:r>
            <a:r>
              <a:rPr lang="es-ES" sz="2800" dirty="0">
                <a:solidFill>
                  <a:schemeClr val="tx1"/>
                </a:solidFill>
                <a:latin typeface="Arial Narrow" panose="020B0606020202030204" pitchFamily="34" charset="0"/>
                <a:cs typeface="Arial" panose="020B0604020202020204" pitchFamily="34" charset="0"/>
              </a:rPr>
              <a:t>la formación del </a:t>
            </a:r>
            <a:r>
              <a:rPr lang="es-ES" sz="2800" dirty="0" smtClean="0">
                <a:solidFill>
                  <a:schemeClr val="tx1"/>
                </a:solidFill>
                <a:latin typeface="Arial Narrow" panose="020B0606020202030204" pitchFamily="34" charset="0"/>
                <a:cs typeface="Arial" panose="020B0604020202020204" pitchFamily="34" charset="0"/>
              </a:rPr>
              <a:t>médico. La tarea docente constituye el eje central  para la prepararión.</a:t>
            </a:r>
            <a:r>
              <a:rPr lang="es-ES" sz="2800" baseline="30000" dirty="0" smtClean="0">
                <a:solidFill>
                  <a:schemeClr val="tx1"/>
                </a:solidFill>
                <a:latin typeface="Arial Narrow" panose="020B0606020202030204" pitchFamily="34" charset="0"/>
                <a:cs typeface="Arial" panose="020B0604020202020204" pitchFamily="34" charset="0"/>
              </a:rPr>
              <a:t>2, 3</a:t>
            </a:r>
          </a:p>
          <a:p>
            <a:pPr algn="just"/>
            <a:r>
              <a:rPr lang="es-ES" sz="2800" dirty="0" smtClean="0">
                <a:solidFill>
                  <a:schemeClr val="tx1"/>
                </a:solidFill>
                <a:latin typeface="Arial Narrow" panose="020B0606020202030204" pitchFamily="34" charset="0"/>
                <a:cs typeface="Arial" panose="020B0604020202020204" pitchFamily="34" charset="0"/>
              </a:rPr>
              <a:t>La Disciplina Metodología de la Investigación en Salud tiene concebido en el  programa trabajos </a:t>
            </a:r>
            <a:r>
              <a:rPr lang="es-ES" sz="2800" dirty="0" err="1" smtClean="0">
                <a:solidFill>
                  <a:schemeClr val="tx1"/>
                </a:solidFill>
                <a:latin typeface="Arial Narrow" panose="020B0606020202030204" pitchFamily="34" charset="0"/>
                <a:cs typeface="Arial" panose="020B0604020202020204" pitchFamily="34" charset="0"/>
              </a:rPr>
              <a:t>extraclases</a:t>
            </a:r>
            <a:r>
              <a:rPr lang="es-ES" sz="2800" dirty="0" smtClean="0">
                <a:solidFill>
                  <a:schemeClr val="tx1"/>
                </a:solidFill>
                <a:latin typeface="Arial Narrow" panose="020B0606020202030204" pitchFamily="34" charset="0"/>
                <a:cs typeface="Arial" panose="020B0604020202020204" pitchFamily="34" charset="0"/>
              </a:rPr>
              <a:t> que constituyen evaluaciones parciales y son a su vez tareas docentes que desarrollan los estudiantes de forma independientes, guiados por orientaciones del profesor.</a:t>
            </a:r>
            <a:r>
              <a:rPr lang="es-ES" sz="2800" baseline="30000" dirty="0" smtClean="0">
                <a:solidFill>
                  <a:schemeClr val="tx1"/>
                </a:solidFill>
                <a:latin typeface="Arial Narrow" panose="020B0606020202030204" pitchFamily="34" charset="0"/>
                <a:cs typeface="Arial" panose="020B0604020202020204" pitchFamily="34" charset="0"/>
              </a:rPr>
              <a:t>5, 6</a:t>
            </a:r>
            <a:endParaRPr lang="es-CU" sz="2800" baseline="30000" dirty="0">
              <a:solidFill>
                <a:schemeClr val="tx1"/>
              </a:solidFill>
              <a:latin typeface="Arial Narrow" panose="020B0606020202030204" pitchFamily="34" charset="0"/>
              <a:cs typeface="Arial" panose="020B0604020202020204" pitchFamily="34" charset="0"/>
            </a:endParaRPr>
          </a:p>
        </p:txBody>
      </p:sp>
      <p:sp>
        <p:nvSpPr>
          <p:cNvPr id="3" name="Rectángulo 2">
            <a:extLst>
              <a:ext uri="{FF2B5EF4-FFF2-40B4-BE49-F238E27FC236}">
                <a16:creationId xmlns="" xmlns:a16="http://schemas.microsoft.com/office/drawing/2014/main" id="{7F55F91B-83D6-4CA8-99DF-1869EB100143}"/>
              </a:ext>
            </a:extLst>
          </p:cNvPr>
          <p:cNvSpPr/>
          <p:nvPr/>
        </p:nvSpPr>
        <p:spPr>
          <a:xfrm>
            <a:off x="1122973" y="11105593"/>
            <a:ext cx="12566834" cy="1178360"/>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4400" dirty="0">
                <a:solidFill>
                  <a:schemeClr val="tx1"/>
                </a:solidFill>
                <a:latin typeface="Arial" panose="020B0604020202020204" pitchFamily="34" charset="0"/>
                <a:cs typeface="Arial" panose="020B0604020202020204" pitchFamily="34" charset="0"/>
              </a:rPr>
              <a:t>OBJETIVOS / OBJETIVES</a:t>
            </a:r>
            <a:endParaRPr lang="es-CU" sz="4400" dirty="0">
              <a:solidFill>
                <a:schemeClr val="tx1"/>
              </a:solidFill>
              <a:latin typeface="Arial" panose="020B0604020202020204" pitchFamily="34" charset="0"/>
              <a:cs typeface="Arial" panose="020B0604020202020204" pitchFamily="34" charset="0"/>
            </a:endParaRPr>
          </a:p>
        </p:txBody>
      </p:sp>
      <p:sp>
        <p:nvSpPr>
          <p:cNvPr id="7" name="Rectángulo 6">
            <a:extLst>
              <a:ext uri="{FF2B5EF4-FFF2-40B4-BE49-F238E27FC236}">
                <a16:creationId xmlns="" xmlns:a16="http://schemas.microsoft.com/office/drawing/2014/main" id="{0D85E264-E6E7-4CF7-8D19-61BB5211464C}"/>
              </a:ext>
            </a:extLst>
          </p:cNvPr>
          <p:cNvSpPr/>
          <p:nvPr/>
        </p:nvSpPr>
        <p:spPr>
          <a:xfrm>
            <a:off x="806395" y="12519828"/>
            <a:ext cx="12515283" cy="144997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CU" sz="2800" dirty="0">
                <a:solidFill>
                  <a:schemeClr val="tx1"/>
                </a:solidFill>
                <a:latin typeface="Arial Narrow" panose="020B0606020202030204" pitchFamily="34" charset="0"/>
                <a:cs typeface="Arial" panose="020B0604020202020204" pitchFamily="34" charset="0"/>
              </a:rPr>
              <a:t>Valorar la utilización de la tarea docente en la Disciplina Metodología de la Investigación de Salud</a:t>
            </a:r>
            <a:endParaRPr lang="es-CU" sz="2800" dirty="0">
              <a:solidFill>
                <a:schemeClr val="tx1"/>
              </a:solidFill>
              <a:latin typeface="Arial Narrow" panose="020B0606020202030204" pitchFamily="34" charset="0"/>
              <a:cs typeface="Arial" panose="020B0604020202020204" pitchFamily="34" charset="0"/>
            </a:endParaRPr>
          </a:p>
        </p:txBody>
      </p:sp>
      <p:grpSp>
        <p:nvGrpSpPr>
          <p:cNvPr id="21" name="Grupo 20"/>
          <p:cNvGrpSpPr/>
          <p:nvPr/>
        </p:nvGrpSpPr>
        <p:grpSpPr>
          <a:xfrm>
            <a:off x="15049872" y="12059283"/>
            <a:ext cx="12991158" cy="16019443"/>
            <a:chOff x="14481465" y="13681770"/>
            <a:chExt cx="13714412" cy="11372347"/>
          </a:xfrm>
        </p:grpSpPr>
        <p:grpSp>
          <p:nvGrpSpPr>
            <p:cNvPr id="13" name="Grupo 12"/>
            <p:cNvGrpSpPr/>
            <p:nvPr/>
          </p:nvGrpSpPr>
          <p:grpSpPr>
            <a:xfrm>
              <a:off x="14481465" y="13681770"/>
              <a:ext cx="13714412" cy="11372347"/>
              <a:chOff x="14584932" y="16364065"/>
              <a:chExt cx="13714412" cy="9484088"/>
            </a:xfrm>
          </p:grpSpPr>
          <p:sp>
            <p:nvSpPr>
              <p:cNvPr id="17" name="Text Box 17"/>
              <p:cNvSpPr txBox="1">
                <a:spLocks noChangeArrowheads="1"/>
              </p:cNvSpPr>
              <p:nvPr/>
            </p:nvSpPr>
            <p:spPr bwMode="auto">
              <a:xfrm>
                <a:off x="14584932" y="16364065"/>
                <a:ext cx="13714412" cy="9484088"/>
              </a:xfrm>
              <a:prstGeom prst="rect">
                <a:avLst/>
              </a:prstGeom>
              <a:solidFill>
                <a:schemeClr val="bg1"/>
              </a:solidFill>
              <a:ln w="9525">
                <a:solidFill>
                  <a:schemeClr val="bg1">
                    <a:lumMod val="85000"/>
                  </a:schemeClr>
                </a:solidFill>
                <a:miter lim="800000"/>
                <a:headEnd/>
                <a:tailEnd/>
              </a:ln>
            </p:spPr>
            <p:txBody>
              <a:bodyPr lIns="370283" tIns="185143" rIns="370283" bIns="185143">
                <a:spAutoFit/>
              </a:bodyPr>
              <a:lstStyle>
                <a:lvl1pPr defTabSz="4319588" eaLnBrk="0" hangingPunct="0">
                  <a:spcBef>
                    <a:spcPct val="20000"/>
                  </a:spcBef>
                  <a:buChar char="•"/>
                  <a:defRPr sz="12900">
                    <a:solidFill>
                      <a:schemeClr val="tx1"/>
                    </a:solidFill>
                    <a:latin typeface="Arial" charset="0"/>
                  </a:defRPr>
                </a:lvl1pPr>
                <a:lvl2pPr marL="742950" indent="-285750" defTabSz="4319588" eaLnBrk="0" hangingPunct="0">
                  <a:spcBef>
                    <a:spcPct val="20000"/>
                  </a:spcBef>
                  <a:buChar char="–"/>
                  <a:defRPr sz="11400">
                    <a:solidFill>
                      <a:schemeClr val="tx1"/>
                    </a:solidFill>
                    <a:latin typeface="Arial" charset="0"/>
                  </a:defRPr>
                </a:lvl2pPr>
                <a:lvl3pPr marL="1143000" indent="-228600" defTabSz="4319588" eaLnBrk="0" hangingPunct="0">
                  <a:spcBef>
                    <a:spcPct val="20000"/>
                  </a:spcBef>
                  <a:buChar char="•"/>
                  <a:defRPr sz="9600">
                    <a:solidFill>
                      <a:schemeClr val="tx1"/>
                    </a:solidFill>
                    <a:latin typeface="Arial" charset="0"/>
                  </a:defRPr>
                </a:lvl3pPr>
                <a:lvl4pPr marL="1600200" indent="-228600" defTabSz="4319588" eaLnBrk="0" hangingPunct="0">
                  <a:spcBef>
                    <a:spcPct val="20000"/>
                  </a:spcBef>
                  <a:buChar char="–"/>
                  <a:defRPr sz="8100">
                    <a:solidFill>
                      <a:schemeClr val="tx1"/>
                    </a:solidFill>
                    <a:latin typeface="Arial" charset="0"/>
                  </a:defRPr>
                </a:lvl4pPr>
                <a:lvl5pPr marL="2057400" indent="-228600" defTabSz="4319588" eaLnBrk="0" hangingPunct="0">
                  <a:spcBef>
                    <a:spcPct val="20000"/>
                  </a:spcBef>
                  <a:buChar char="»"/>
                  <a:defRPr sz="8100">
                    <a:solidFill>
                      <a:schemeClr val="tx1"/>
                    </a:solidFill>
                    <a:latin typeface="Arial" charset="0"/>
                  </a:defRPr>
                </a:lvl5pPr>
                <a:lvl6pPr marL="2514600" indent="-228600" defTabSz="4319588" eaLnBrk="0" fontAlgn="base" hangingPunct="0">
                  <a:spcBef>
                    <a:spcPct val="20000"/>
                  </a:spcBef>
                  <a:spcAft>
                    <a:spcPct val="0"/>
                  </a:spcAft>
                  <a:buChar char="»"/>
                  <a:defRPr sz="8100">
                    <a:solidFill>
                      <a:schemeClr val="tx1"/>
                    </a:solidFill>
                    <a:latin typeface="Arial" charset="0"/>
                  </a:defRPr>
                </a:lvl6pPr>
                <a:lvl7pPr marL="2971800" indent="-228600" defTabSz="4319588" eaLnBrk="0" fontAlgn="base" hangingPunct="0">
                  <a:spcBef>
                    <a:spcPct val="20000"/>
                  </a:spcBef>
                  <a:spcAft>
                    <a:spcPct val="0"/>
                  </a:spcAft>
                  <a:buChar char="»"/>
                  <a:defRPr sz="8100">
                    <a:solidFill>
                      <a:schemeClr val="tx1"/>
                    </a:solidFill>
                    <a:latin typeface="Arial" charset="0"/>
                  </a:defRPr>
                </a:lvl7pPr>
                <a:lvl8pPr marL="3429000" indent="-228600" defTabSz="4319588" eaLnBrk="0" fontAlgn="base" hangingPunct="0">
                  <a:spcBef>
                    <a:spcPct val="20000"/>
                  </a:spcBef>
                  <a:spcAft>
                    <a:spcPct val="0"/>
                  </a:spcAft>
                  <a:buChar char="»"/>
                  <a:defRPr sz="8100">
                    <a:solidFill>
                      <a:schemeClr val="tx1"/>
                    </a:solidFill>
                    <a:latin typeface="Arial" charset="0"/>
                  </a:defRPr>
                </a:lvl8pPr>
                <a:lvl9pPr marL="3886200" indent="-228600" defTabSz="4319588" eaLnBrk="0" fontAlgn="base" hangingPunct="0">
                  <a:spcBef>
                    <a:spcPct val="20000"/>
                  </a:spcBef>
                  <a:spcAft>
                    <a:spcPct val="0"/>
                  </a:spcAft>
                  <a:buChar char="»"/>
                  <a:defRPr sz="8100">
                    <a:solidFill>
                      <a:schemeClr val="tx1"/>
                    </a:solidFill>
                    <a:latin typeface="Arial" charset="0"/>
                  </a:defRPr>
                </a:lvl9pPr>
              </a:lstStyle>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 altLang="es-ES" sz="3700" dirty="0"/>
              </a:p>
            </p:txBody>
          </p:sp>
          <p:grpSp>
            <p:nvGrpSpPr>
              <p:cNvPr id="9" name="Grupo 8"/>
              <p:cNvGrpSpPr/>
              <p:nvPr/>
            </p:nvGrpSpPr>
            <p:grpSpPr>
              <a:xfrm>
                <a:off x="14977864" y="16974564"/>
                <a:ext cx="12428367" cy="8372501"/>
                <a:chOff x="14617824" y="11934004"/>
                <a:chExt cx="12428367" cy="8372501"/>
              </a:xfrm>
            </p:grpSpPr>
            <p:graphicFrame>
              <p:nvGraphicFramePr>
                <p:cNvPr id="24" name="Gráfico 23"/>
                <p:cNvGraphicFramePr>
                  <a:graphicFrameLocks/>
                </p:cNvGraphicFramePr>
                <p:nvPr>
                  <p:extLst>
                    <p:ext uri="{D42A27DB-BD31-4B8C-83A1-F6EECF244321}">
                      <p14:modId xmlns:p14="http://schemas.microsoft.com/office/powerpoint/2010/main" val="2825992717"/>
                    </p:ext>
                  </p:extLst>
                </p:nvPr>
              </p:nvGraphicFramePr>
              <p:xfrm>
                <a:off x="15952676" y="12480248"/>
                <a:ext cx="10207402" cy="3209058"/>
              </p:xfrm>
              <a:graphic>
                <a:graphicData uri="http://schemas.openxmlformats.org/drawingml/2006/chart">
                  <c:chart xmlns:c="http://schemas.openxmlformats.org/drawingml/2006/chart" xmlns:r="http://schemas.openxmlformats.org/officeDocument/2006/relationships" r:id="rId5"/>
                </a:graphicData>
              </a:graphic>
            </p:graphicFrame>
            <p:sp>
              <p:nvSpPr>
                <p:cNvPr id="8" name="CuadroTexto 7"/>
                <p:cNvSpPr txBox="1"/>
                <p:nvPr/>
              </p:nvSpPr>
              <p:spPr>
                <a:xfrm>
                  <a:off x="15855755" y="11934004"/>
                  <a:ext cx="11190436" cy="1523494"/>
                </a:xfrm>
                <a:prstGeom prst="rect">
                  <a:avLst/>
                </a:prstGeom>
                <a:noFill/>
              </p:spPr>
              <p:txBody>
                <a:bodyPr wrap="none" rtlCol="0">
                  <a:spAutoFit/>
                </a:bodyPr>
                <a:lstStyle/>
                <a:p>
                  <a:r>
                    <a:rPr lang="es-ES" sz="2000" cap="all" dirty="0">
                      <a:latin typeface="Arial Narrow" panose="020B0606020202030204" pitchFamily="34" charset="0"/>
                    </a:rPr>
                    <a:t>Gráfico 1. Resultados de la Disciplina Metodología de la Investigación en Salud. Curso 2024</a:t>
                  </a:r>
                </a:p>
                <a:p>
                  <a:endParaRPr lang="es-ES" dirty="0"/>
                </a:p>
              </p:txBody>
            </p:sp>
            <p:graphicFrame>
              <p:nvGraphicFramePr>
                <p:cNvPr id="25" name="Gráfico 24"/>
                <p:cNvGraphicFramePr>
                  <a:graphicFrameLocks/>
                </p:cNvGraphicFramePr>
                <p:nvPr>
                  <p:extLst>
                    <p:ext uri="{D42A27DB-BD31-4B8C-83A1-F6EECF244321}">
                      <p14:modId xmlns:p14="http://schemas.microsoft.com/office/powerpoint/2010/main" val="117381256"/>
                    </p:ext>
                  </p:extLst>
                </p:nvPr>
              </p:nvGraphicFramePr>
              <p:xfrm>
                <a:off x="14617824" y="16172854"/>
                <a:ext cx="7049290" cy="4133651"/>
              </p:xfrm>
              <a:graphic>
                <a:graphicData uri="http://schemas.openxmlformats.org/drawingml/2006/chart">
                  <c:chart xmlns:c="http://schemas.openxmlformats.org/drawingml/2006/chart" xmlns:r="http://schemas.openxmlformats.org/officeDocument/2006/relationships" r:id="rId6"/>
                </a:graphicData>
              </a:graphic>
            </p:graphicFrame>
          </p:grpSp>
        </p:grpSp>
        <p:graphicFrame>
          <p:nvGraphicFramePr>
            <p:cNvPr id="27" name="Gráfico 26"/>
            <p:cNvGraphicFramePr>
              <a:graphicFrameLocks/>
            </p:cNvGraphicFramePr>
            <p:nvPr>
              <p:extLst>
                <p:ext uri="{D42A27DB-BD31-4B8C-83A1-F6EECF244321}">
                  <p14:modId xmlns:p14="http://schemas.microsoft.com/office/powerpoint/2010/main" val="812981741"/>
                </p:ext>
              </p:extLst>
            </p:nvPr>
          </p:nvGraphicFramePr>
          <p:xfrm>
            <a:off x="21530592" y="19510701"/>
            <a:ext cx="6338646" cy="5361889"/>
          </p:xfrm>
          <a:graphic>
            <a:graphicData uri="http://schemas.openxmlformats.org/drawingml/2006/chart">
              <c:chart xmlns:c="http://schemas.openxmlformats.org/drawingml/2006/chart" xmlns:r="http://schemas.openxmlformats.org/officeDocument/2006/relationships" r:id="rId7"/>
            </a:graphicData>
          </a:graphic>
        </p:graphicFrame>
      </p:grpSp>
    </p:spTree>
    <p:extLst>
      <p:ext uri="{BB962C8B-B14F-4D97-AF65-F5344CB8AC3E}">
        <p14:creationId xmlns:p14="http://schemas.microsoft.com/office/powerpoint/2010/main" val="3726930901"/>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otalTime>393</TotalTime>
  <Words>1077</Words>
  <Application>Microsoft Office PowerPoint</Application>
  <PresentationFormat>Personalizado</PresentationFormat>
  <Paragraphs>58</Paragraphs>
  <Slides>1</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vt:i4>
      </vt:variant>
    </vt:vector>
  </HeadingPairs>
  <TitlesOfParts>
    <vt:vector size="6" baseType="lpstr">
      <vt:lpstr>Arial</vt:lpstr>
      <vt:lpstr>Arial Narrow</vt:lpstr>
      <vt:lpstr>Calibri</vt:lpstr>
      <vt:lpstr>Times New Roman</vt:lpstr>
      <vt:lpstr>Tema de Office</vt:lpstr>
      <vt:lpstr>Presentación de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YO</dc:creator>
  <cp:lastModifiedBy>Maria Emilia</cp:lastModifiedBy>
  <cp:revision>60</cp:revision>
  <dcterms:created xsi:type="dcterms:W3CDTF">2015-12-19T20:13:13Z</dcterms:created>
  <dcterms:modified xsi:type="dcterms:W3CDTF">2025-04-08T20:04:01Z</dcterms:modified>
</cp:coreProperties>
</file>