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28803600" cy="36004500"/>
  <p:notesSz cx="6858000" cy="9144000"/>
  <p:defaultText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sin título" id="{2FA30D15-7961-4447-AD03-EBB4057FD803}">
          <p14:sldIdLst/>
        </p14:section>
        <p14:section name="INTRODUCCIÓN/INTRODUCTIONSección sin título" id="{7BD38661-8B69-4F30-B3F4-00E44EE31ABE}">
          <p14:sldIdLst>
            <p14:sldId id="256"/>
          </p14:sldIdLst>
        </p14:section>
      </p14:sectionLst>
    </p:ext>
    <p:ext uri="{EFAFB233-063F-42B5-8137-9DF3F51BA10A}">
      <p15:sldGuideLst xmlns:p15="http://schemas.microsoft.com/office/powerpoint/2012/main">
        <p15:guide id="1" orient="horz" pos="11340">
          <p15:clr>
            <a:srgbClr val="A4A3A4"/>
          </p15:clr>
        </p15:guide>
        <p15:guide id="2" pos="907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24" d="100"/>
          <a:sy n="24" d="100"/>
        </p:scale>
        <p:origin x="1218" y="-2346"/>
      </p:cViewPr>
      <p:guideLst>
        <p:guide orient="horz" pos="11340"/>
        <p:guide pos="907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2160270" y="11184734"/>
            <a:ext cx="24483060" cy="7717631"/>
          </a:xfrm>
        </p:spPr>
        <p:txBody>
          <a:bodyPr/>
          <a:lstStyle/>
          <a:p>
            <a:r>
              <a:rPr lang="es-ES"/>
              <a:t>Haga clic para modificar el estilo de título del patrón</a:t>
            </a:r>
          </a:p>
        </p:txBody>
      </p:sp>
      <p:sp>
        <p:nvSpPr>
          <p:cNvPr id="3" name="2 Subtítulo"/>
          <p:cNvSpPr>
            <a:spLocks noGrp="1"/>
          </p:cNvSpPr>
          <p:nvPr>
            <p:ph type="subTitle" idx="1"/>
          </p:nvPr>
        </p:nvSpPr>
        <p:spPr>
          <a:xfrm>
            <a:off x="4320540" y="20402550"/>
            <a:ext cx="20162520" cy="9201150"/>
          </a:xfrm>
        </p:spPr>
        <p:txBody>
          <a:bodyPr/>
          <a:lstStyle>
            <a:lvl1pPr marL="0" indent="0" algn="ctr">
              <a:buNone/>
              <a:defRPr>
                <a:solidFill>
                  <a:schemeClr val="tx1">
                    <a:tint val="75000"/>
                  </a:schemeClr>
                </a:solidFill>
              </a:defRPr>
            </a:lvl1pPr>
            <a:lvl2pPr marL="1851660" indent="0" algn="ctr">
              <a:buNone/>
              <a:defRPr>
                <a:solidFill>
                  <a:schemeClr val="tx1">
                    <a:tint val="75000"/>
                  </a:schemeClr>
                </a:solidFill>
              </a:defRPr>
            </a:lvl2pPr>
            <a:lvl3pPr marL="3703320" indent="0" algn="ctr">
              <a:buNone/>
              <a:defRPr>
                <a:solidFill>
                  <a:schemeClr val="tx1">
                    <a:tint val="75000"/>
                  </a:schemeClr>
                </a:solidFill>
              </a:defRPr>
            </a:lvl3pPr>
            <a:lvl4pPr marL="5554980" indent="0" algn="ctr">
              <a:buNone/>
              <a:defRPr>
                <a:solidFill>
                  <a:schemeClr val="tx1">
                    <a:tint val="75000"/>
                  </a:schemeClr>
                </a:solidFill>
              </a:defRPr>
            </a:lvl4pPr>
            <a:lvl5pPr marL="7406640" indent="0" algn="ctr">
              <a:buNone/>
              <a:defRPr>
                <a:solidFill>
                  <a:schemeClr val="tx1">
                    <a:tint val="75000"/>
                  </a:schemeClr>
                </a:solidFill>
              </a:defRPr>
            </a:lvl5pPr>
            <a:lvl6pPr marL="9258300" indent="0" algn="ctr">
              <a:buNone/>
              <a:defRPr>
                <a:solidFill>
                  <a:schemeClr val="tx1">
                    <a:tint val="75000"/>
                  </a:schemeClr>
                </a:solidFill>
              </a:defRPr>
            </a:lvl6pPr>
            <a:lvl7pPr marL="11109960" indent="0" algn="ctr">
              <a:buNone/>
              <a:defRPr>
                <a:solidFill>
                  <a:schemeClr val="tx1">
                    <a:tint val="75000"/>
                  </a:schemeClr>
                </a:solidFill>
              </a:defRPr>
            </a:lvl7pPr>
            <a:lvl8pPr marL="12961620" indent="0" algn="ctr">
              <a:buNone/>
              <a:defRPr>
                <a:solidFill>
                  <a:schemeClr val="tx1">
                    <a:tint val="75000"/>
                  </a:schemeClr>
                </a:solidFill>
              </a:defRPr>
            </a:lvl8pPr>
            <a:lvl9pPr marL="14813280" indent="0" algn="ctr">
              <a:buNone/>
              <a:defRPr>
                <a:solidFill>
                  <a:schemeClr val="tx1">
                    <a:tint val="75000"/>
                  </a:schemeClr>
                </a:solidFill>
              </a:defRPr>
            </a:lvl9pPr>
          </a:lstStyle>
          <a:p>
            <a:r>
              <a:rPr lang="es-ES"/>
              <a:t>Haga clic para modificar el estilo de subtítulo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1832769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9770699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783225" y="7567613"/>
            <a:ext cx="20412551" cy="161286825"/>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4535568" y="7567613"/>
            <a:ext cx="60767595" cy="161286825"/>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7437596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8128846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2275286" y="23136228"/>
            <a:ext cx="24483060" cy="7150894"/>
          </a:xfrm>
        </p:spPr>
        <p:txBody>
          <a:bodyPr anchor="t"/>
          <a:lstStyle>
            <a:lvl1pPr algn="l">
              <a:defRPr sz="16200" b="1" cap="all"/>
            </a:lvl1pPr>
          </a:lstStyle>
          <a:p>
            <a:r>
              <a:rPr lang="es-ES"/>
              <a:t>Haga clic para modificar el estilo de título del patrón</a:t>
            </a:r>
          </a:p>
        </p:txBody>
      </p:sp>
      <p:sp>
        <p:nvSpPr>
          <p:cNvPr id="3" name="2 Marcador de texto"/>
          <p:cNvSpPr>
            <a:spLocks noGrp="1"/>
          </p:cNvSpPr>
          <p:nvPr>
            <p:ph type="body" idx="1"/>
          </p:nvPr>
        </p:nvSpPr>
        <p:spPr>
          <a:xfrm>
            <a:off x="2275286" y="15260246"/>
            <a:ext cx="24483060" cy="7875982"/>
          </a:xfrm>
        </p:spPr>
        <p:txBody>
          <a:bodyPr anchor="b"/>
          <a:lstStyle>
            <a:lvl1pPr marL="0" indent="0">
              <a:buNone/>
              <a:defRPr sz="8100">
                <a:solidFill>
                  <a:schemeClr val="tx1">
                    <a:tint val="75000"/>
                  </a:schemeClr>
                </a:solidFill>
              </a:defRPr>
            </a:lvl1pPr>
            <a:lvl2pPr marL="1851660" indent="0">
              <a:buNone/>
              <a:defRPr sz="7300">
                <a:solidFill>
                  <a:schemeClr val="tx1">
                    <a:tint val="75000"/>
                  </a:schemeClr>
                </a:solidFill>
              </a:defRPr>
            </a:lvl2pPr>
            <a:lvl3pPr marL="3703320" indent="0">
              <a:buNone/>
              <a:defRPr sz="6500">
                <a:solidFill>
                  <a:schemeClr val="tx1">
                    <a:tint val="75000"/>
                  </a:schemeClr>
                </a:solidFill>
              </a:defRPr>
            </a:lvl3pPr>
            <a:lvl4pPr marL="5554980" indent="0">
              <a:buNone/>
              <a:defRPr sz="5700">
                <a:solidFill>
                  <a:schemeClr val="tx1">
                    <a:tint val="75000"/>
                  </a:schemeClr>
                </a:solidFill>
              </a:defRPr>
            </a:lvl4pPr>
            <a:lvl5pPr marL="7406640" indent="0">
              <a:buNone/>
              <a:defRPr sz="5700">
                <a:solidFill>
                  <a:schemeClr val="tx1">
                    <a:tint val="75000"/>
                  </a:schemeClr>
                </a:solidFill>
              </a:defRPr>
            </a:lvl5pPr>
            <a:lvl6pPr marL="9258300" indent="0">
              <a:buNone/>
              <a:defRPr sz="5700">
                <a:solidFill>
                  <a:schemeClr val="tx1">
                    <a:tint val="75000"/>
                  </a:schemeClr>
                </a:solidFill>
              </a:defRPr>
            </a:lvl6pPr>
            <a:lvl7pPr marL="11109960" indent="0">
              <a:buNone/>
              <a:defRPr sz="5700">
                <a:solidFill>
                  <a:schemeClr val="tx1">
                    <a:tint val="75000"/>
                  </a:schemeClr>
                </a:solidFill>
              </a:defRPr>
            </a:lvl7pPr>
            <a:lvl8pPr marL="12961620" indent="0">
              <a:buNone/>
              <a:defRPr sz="5700">
                <a:solidFill>
                  <a:schemeClr val="tx1">
                    <a:tint val="75000"/>
                  </a:schemeClr>
                </a:solidFill>
              </a:defRPr>
            </a:lvl8pPr>
            <a:lvl9pPr marL="14813280" indent="0">
              <a:buNone/>
              <a:defRPr sz="5700">
                <a:solidFill>
                  <a:schemeClr val="tx1">
                    <a:tint val="75000"/>
                  </a:schemeClr>
                </a:solidFill>
              </a:defRPr>
            </a:lvl9pPr>
          </a:lstStyle>
          <a:p>
            <a:pPr lvl="0"/>
            <a:r>
              <a:rPr lang="es-ES"/>
              <a:t>Haga clic para modificar el estilo de texto del patrón</a:t>
            </a:r>
          </a:p>
        </p:txBody>
      </p:sp>
      <p:sp>
        <p:nvSpPr>
          <p:cNvPr id="4" name="3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309319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4535570" y="44105513"/>
            <a:ext cx="40590072"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5605700" y="44105513"/>
            <a:ext cx="40590075" cy="124748925"/>
          </a:xfrm>
        </p:spPr>
        <p:txBody>
          <a:bodyPr/>
          <a:lstStyle>
            <a:lvl1pPr>
              <a:defRPr sz="11300"/>
            </a:lvl1pPr>
            <a:lvl2pPr>
              <a:defRPr sz="9700"/>
            </a:lvl2pPr>
            <a:lvl3pPr>
              <a:defRPr sz="8100"/>
            </a:lvl3pPr>
            <a:lvl4pPr>
              <a:defRPr sz="7300"/>
            </a:lvl4pPr>
            <a:lvl5pPr>
              <a:defRPr sz="7300"/>
            </a:lvl5pPr>
            <a:lvl6pPr>
              <a:defRPr sz="7300"/>
            </a:lvl6pPr>
            <a:lvl7pPr>
              <a:defRPr sz="7300"/>
            </a:lvl7pPr>
            <a:lvl8pPr>
              <a:defRPr sz="7300"/>
            </a:lvl8pPr>
            <a:lvl9pPr>
              <a:defRPr sz="73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33304613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1440180" y="1441850"/>
            <a:ext cx="25923240" cy="600075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1440180" y="8059343"/>
            <a:ext cx="12726592"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4" name="3 Marcador de contenido"/>
          <p:cNvSpPr>
            <a:spLocks noGrp="1"/>
          </p:cNvSpPr>
          <p:nvPr>
            <p:ph sz="half" idx="2"/>
          </p:nvPr>
        </p:nvSpPr>
        <p:spPr>
          <a:xfrm>
            <a:off x="1440180" y="11418094"/>
            <a:ext cx="12726592"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14631830" y="8059343"/>
            <a:ext cx="12731591" cy="3358751"/>
          </a:xfrm>
        </p:spPr>
        <p:txBody>
          <a:bodyPr anchor="b"/>
          <a:lstStyle>
            <a:lvl1pPr marL="0" indent="0">
              <a:buNone/>
              <a:defRPr sz="9700" b="1"/>
            </a:lvl1pPr>
            <a:lvl2pPr marL="1851660" indent="0">
              <a:buNone/>
              <a:defRPr sz="8100" b="1"/>
            </a:lvl2pPr>
            <a:lvl3pPr marL="3703320" indent="0">
              <a:buNone/>
              <a:defRPr sz="7300" b="1"/>
            </a:lvl3pPr>
            <a:lvl4pPr marL="5554980" indent="0">
              <a:buNone/>
              <a:defRPr sz="6500" b="1"/>
            </a:lvl4pPr>
            <a:lvl5pPr marL="7406640" indent="0">
              <a:buNone/>
              <a:defRPr sz="6500" b="1"/>
            </a:lvl5pPr>
            <a:lvl6pPr marL="9258300" indent="0">
              <a:buNone/>
              <a:defRPr sz="6500" b="1"/>
            </a:lvl6pPr>
            <a:lvl7pPr marL="11109960" indent="0">
              <a:buNone/>
              <a:defRPr sz="6500" b="1"/>
            </a:lvl7pPr>
            <a:lvl8pPr marL="12961620" indent="0">
              <a:buNone/>
              <a:defRPr sz="6500" b="1"/>
            </a:lvl8pPr>
            <a:lvl9pPr marL="14813280" indent="0">
              <a:buNone/>
              <a:defRPr sz="6500" b="1"/>
            </a:lvl9pPr>
          </a:lstStyle>
          <a:p>
            <a:pPr lvl="0"/>
            <a:r>
              <a:rPr lang="es-ES"/>
              <a:t>Haga clic para modificar el estilo de texto del patrón</a:t>
            </a:r>
          </a:p>
        </p:txBody>
      </p:sp>
      <p:sp>
        <p:nvSpPr>
          <p:cNvPr id="6" name="5 Marcador de contenido"/>
          <p:cNvSpPr>
            <a:spLocks noGrp="1"/>
          </p:cNvSpPr>
          <p:nvPr>
            <p:ph sz="quarter" idx="4"/>
          </p:nvPr>
        </p:nvSpPr>
        <p:spPr>
          <a:xfrm>
            <a:off x="14631830" y="11418094"/>
            <a:ext cx="12731591" cy="20744262"/>
          </a:xfrm>
        </p:spPr>
        <p:txBody>
          <a:bodyPr/>
          <a:lstStyle>
            <a:lvl1pPr>
              <a:defRPr sz="9700"/>
            </a:lvl1pPr>
            <a:lvl2pPr>
              <a:defRPr sz="8100"/>
            </a:lvl2pPr>
            <a:lvl3pPr>
              <a:defRPr sz="7300"/>
            </a:lvl3pPr>
            <a:lvl4pPr>
              <a:defRPr sz="6500"/>
            </a:lvl4pPr>
            <a:lvl5pPr>
              <a:defRPr sz="6500"/>
            </a:lvl5pPr>
            <a:lvl6pPr>
              <a:defRPr sz="6500"/>
            </a:lvl6pPr>
            <a:lvl7pPr>
              <a:defRPr sz="6500"/>
            </a:lvl7pPr>
            <a:lvl8pPr>
              <a:defRPr sz="6500"/>
            </a:lvl8pPr>
            <a:lvl9pPr>
              <a:defRPr sz="65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6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3048809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9173038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0466367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440182" y="1433512"/>
            <a:ext cx="9476186" cy="6100763"/>
          </a:xfrm>
        </p:spPr>
        <p:txBody>
          <a:bodyPr anchor="b"/>
          <a:lstStyle>
            <a:lvl1pPr algn="l">
              <a:defRPr sz="8100" b="1"/>
            </a:lvl1pPr>
          </a:lstStyle>
          <a:p>
            <a:r>
              <a:rPr lang="es-ES"/>
              <a:t>Haga clic para modificar el estilo de título del patrón</a:t>
            </a:r>
          </a:p>
        </p:txBody>
      </p:sp>
      <p:sp>
        <p:nvSpPr>
          <p:cNvPr id="3" name="2 Marcador de contenido"/>
          <p:cNvSpPr>
            <a:spLocks noGrp="1"/>
          </p:cNvSpPr>
          <p:nvPr>
            <p:ph idx="1"/>
          </p:nvPr>
        </p:nvSpPr>
        <p:spPr>
          <a:xfrm>
            <a:off x="11261407" y="1433515"/>
            <a:ext cx="16102013" cy="30728843"/>
          </a:xfrm>
        </p:spPr>
        <p:txBody>
          <a:bodyPr/>
          <a:lstStyle>
            <a:lvl1pPr>
              <a:defRPr sz="13000"/>
            </a:lvl1pPr>
            <a:lvl2pPr>
              <a:defRPr sz="11300"/>
            </a:lvl2pPr>
            <a:lvl3pPr>
              <a:defRPr sz="9700"/>
            </a:lvl3pPr>
            <a:lvl4pPr>
              <a:defRPr sz="8100"/>
            </a:lvl4pPr>
            <a:lvl5pPr>
              <a:defRPr sz="8100"/>
            </a:lvl5pPr>
            <a:lvl6pPr>
              <a:defRPr sz="8100"/>
            </a:lvl6pPr>
            <a:lvl7pPr>
              <a:defRPr sz="8100"/>
            </a:lvl7pPr>
            <a:lvl8pPr>
              <a:defRPr sz="8100"/>
            </a:lvl8pPr>
            <a:lvl9pPr>
              <a:defRPr sz="81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1440182" y="7534278"/>
            <a:ext cx="9476186" cy="24628081"/>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26025535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5645707" y="25203150"/>
            <a:ext cx="17282160" cy="2975375"/>
          </a:xfrm>
        </p:spPr>
        <p:txBody>
          <a:bodyPr anchor="b"/>
          <a:lstStyle>
            <a:lvl1pPr algn="l">
              <a:defRPr sz="8100" b="1"/>
            </a:lvl1pPr>
          </a:lstStyle>
          <a:p>
            <a:r>
              <a:rPr lang="es-ES"/>
              <a:t>Haga clic para modificar el estilo de título del patrón</a:t>
            </a:r>
          </a:p>
        </p:txBody>
      </p:sp>
      <p:sp>
        <p:nvSpPr>
          <p:cNvPr id="3" name="2 Marcador de posición de imagen"/>
          <p:cNvSpPr>
            <a:spLocks noGrp="1"/>
          </p:cNvSpPr>
          <p:nvPr>
            <p:ph type="pic" idx="1"/>
          </p:nvPr>
        </p:nvSpPr>
        <p:spPr>
          <a:xfrm>
            <a:off x="5645707" y="3217069"/>
            <a:ext cx="17282160" cy="21602700"/>
          </a:xfrm>
        </p:spPr>
        <p:txBody>
          <a:bodyPr/>
          <a:lstStyle>
            <a:lvl1pPr marL="0" indent="0">
              <a:buNone/>
              <a:defRPr sz="13000"/>
            </a:lvl1pPr>
            <a:lvl2pPr marL="1851660" indent="0">
              <a:buNone/>
              <a:defRPr sz="11300"/>
            </a:lvl2pPr>
            <a:lvl3pPr marL="3703320" indent="0">
              <a:buNone/>
              <a:defRPr sz="9700"/>
            </a:lvl3pPr>
            <a:lvl4pPr marL="5554980" indent="0">
              <a:buNone/>
              <a:defRPr sz="8100"/>
            </a:lvl4pPr>
            <a:lvl5pPr marL="7406640" indent="0">
              <a:buNone/>
              <a:defRPr sz="8100"/>
            </a:lvl5pPr>
            <a:lvl6pPr marL="9258300" indent="0">
              <a:buNone/>
              <a:defRPr sz="8100"/>
            </a:lvl6pPr>
            <a:lvl7pPr marL="11109960" indent="0">
              <a:buNone/>
              <a:defRPr sz="8100"/>
            </a:lvl7pPr>
            <a:lvl8pPr marL="12961620" indent="0">
              <a:buNone/>
              <a:defRPr sz="8100"/>
            </a:lvl8pPr>
            <a:lvl9pPr marL="14813280" indent="0">
              <a:buNone/>
              <a:defRPr sz="8100"/>
            </a:lvl9pPr>
          </a:lstStyle>
          <a:p>
            <a:endParaRPr lang="es-ES"/>
          </a:p>
        </p:txBody>
      </p:sp>
      <p:sp>
        <p:nvSpPr>
          <p:cNvPr id="4" name="3 Marcador de texto"/>
          <p:cNvSpPr>
            <a:spLocks noGrp="1"/>
          </p:cNvSpPr>
          <p:nvPr>
            <p:ph type="body" sz="half" idx="2"/>
          </p:nvPr>
        </p:nvSpPr>
        <p:spPr>
          <a:xfrm>
            <a:off x="5645707" y="28178524"/>
            <a:ext cx="17282160" cy="4225526"/>
          </a:xfrm>
        </p:spPr>
        <p:txBody>
          <a:bodyPr/>
          <a:lstStyle>
            <a:lvl1pPr marL="0" indent="0">
              <a:buNone/>
              <a:defRPr sz="5700"/>
            </a:lvl1pPr>
            <a:lvl2pPr marL="1851660" indent="0">
              <a:buNone/>
              <a:defRPr sz="4900"/>
            </a:lvl2pPr>
            <a:lvl3pPr marL="3703320" indent="0">
              <a:buNone/>
              <a:defRPr sz="4100"/>
            </a:lvl3pPr>
            <a:lvl4pPr marL="5554980" indent="0">
              <a:buNone/>
              <a:defRPr sz="3600"/>
            </a:lvl4pPr>
            <a:lvl5pPr marL="7406640" indent="0">
              <a:buNone/>
              <a:defRPr sz="3600"/>
            </a:lvl5pPr>
            <a:lvl6pPr marL="9258300" indent="0">
              <a:buNone/>
              <a:defRPr sz="3600"/>
            </a:lvl6pPr>
            <a:lvl7pPr marL="11109960" indent="0">
              <a:buNone/>
              <a:defRPr sz="3600"/>
            </a:lvl7pPr>
            <a:lvl8pPr marL="12961620" indent="0">
              <a:buNone/>
              <a:defRPr sz="3600"/>
            </a:lvl8pPr>
            <a:lvl9pPr marL="14813280" indent="0">
              <a:buNone/>
              <a:defRPr sz="3600"/>
            </a:lvl9pPr>
          </a:lstStyle>
          <a:p>
            <a:pPr lvl="0"/>
            <a:r>
              <a:rPr lang="es-ES"/>
              <a:t>Haga clic para modificar el estilo de texto del patrón</a:t>
            </a:r>
          </a:p>
        </p:txBody>
      </p:sp>
      <p:sp>
        <p:nvSpPr>
          <p:cNvPr id="5" name="4 Marcador de fecha"/>
          <p:cNvSpPr>
            <a:spLocks noGrp="1"/>
          </p:cNvSpPr>
          <p:nvPr>
            <p:ph type="dt" sz="half" idx="10"/>
          </p:nvPr>
        </p:nvSpPr>
        <p:spPr/>
        <p:txBody>
          <a:bodyPr/>
          <a:lstStyle/>
          <a:p>
            <a:fld id="{D420A1A9-8871-469B-9AFE-42C7B039F3DC}" type="datetimeFigureOut">
              <a:rPr lang="es-ES" smtClean="0"/>
              <a:t>09/04/2025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92E1AAB-64FC-4E22-86F8-0A832EA4E953}" type="slidenum">
              <a:rPr lang="es-ES" smtClean="0"/>
              <a:t>‹Nº›</a:t>
            </a:fld>
            <a:endParaRPr lang="es-ES"/>
          </a:p>
        </p:txBody>
      </p:sp>
    </p:spTree>
    <p:extLst>
      <p:ext uri="{BB962C8B-B14F-4D97-AF65-F5344CB8AC3E}">
        <p14:creationId xmlns:p14="http://schemas.microsoft.com/office/powerpoint/2010/main" val="16348748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1440180" y="1441850"/>
            <a:ext cx="25923240" cy="6000750"/>
          </a:xfrm>
          <a:prstGeom prst="rect">
            <a:avLst/>
          </a:prstGeom>
        </p:spPr>
        <p:txBody>
          <a:bodyPr vert="horz" lIns="370332" tIns="185166" rIns="370332" bIns="185166" rtlCol="0" anchor="ctr">
            <a:normAutofit/>
          </a:bodyPr>
          <a:lstStyle/>
          <a:p>
            <a:r>
              <a:rPr lang="es-ES"/>
              <a:t>Haga clic para modificar el estilo de título del patrón</a:t>
            </a:r>
          </a:p>
        </p:txBody>
      </p:sp>
      <p:sp>
        <p:nvSpPr>
          <p:cNvPr id="3" name="2 Marcador de texto"/>
          <p:cNvSpPr>
            <a:spLocks noGrp="1"/>
          </p:cNvSpPr>
          <p:nvPr>
            <p:ph type="body" idx="1"/>
          </p:nvPr>
        </p:nvSpPr>
        <p:spPr>
          <a:xfrm>
            <a:off x="1440180" y="8401053"/>
            <a:ext cx="25923240" cy="23761306"/>
          </a:xfrm>
          <a:prstGeom prst="rect">
            <a:avLst/>
          </a:prstGeom>
        </p:spPr>
        <p:txBody>
          <a:bodyPr vert="horz" lIns="370332" tIns="185166" rIns="370332" bIns="185166"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fecha"/>
          <p:cNvSpPr>
            <a:spLocks noGrp="1"/>
          </p:cNvSpPr>
          <p:nvPr>
            <p:ph type="dt" sz="half" idx="2"/>
          </p:nvPr>
        </p:nvSpPr>
        <p:spPr>
          <a:xfrm>
            <a:off x="1440180" y="33370840"/>
            <a:ext cx="6720840" cy="1916906"/>
          </a:xfrm>
          <a:prstGeom prst="rect">
            <a:avLst/>
          </a:prstGeom>
        </p:spPr>
        <p:txBody>
          <a:bodyPr vert="horz" lIns="370332" tIns="185166" rIns="370332" bIns="185166" rtlCol="0" anchor="ctr"/>
          <a:lstStyle>
            <a:lvl1pPr algn="l">
              <a:defRPr sz="4900">
                <a:solidFill>
                  <a:schemeClr val="tx1">
                    <a:tint val="75000"/>
                  </a:schemeClr>
                </a:solidFill>
              </a:defRPr>
            </a:lvl1pPr>
          </a:lstStyle>
          <a:p>
            <a:fld id="{D420A1A9-8871-469B-9AFE-42C7B039F3DC}" type="datetimeFigureOut">
              <a:rPr lang="es-ES" smtClean="0"/>
              <a:t>09/04/2025</a:t>
            </a:fld>
            <a:endParaRPr lang="es-ES"/>
          </a:p>
        </p:txBody>
      </p:sp>
      <p:sp>
        <p:nvSpPr>
          <p:cNvPr id="5" name="4 Marcador de pie de página"/>
          <p:cNvSpPr>
            <a:spLocks noGrp="1"/>
          </p:cNvSpPr>
          <p:nvPr>
            <p:ph type="ftr" sz="quarter" idx="3"/>
          </p:nvPr>
        </p:nvSpPr>
        <p:spPr>
          <a:xfrm>
            <a:off x="9841230" y="33370840"/>
            <a:ext cx="9121140" cy="1916906"/>
          </a:xfrm>
          <a:prstGeom prst="rect">
            <a:avLst/>
          </a:prstGeom>
        </p:spPr>
        <p:txBody>
          <a:bodyPr vert="horz" lIns="370332" tIns="185166" rIns="370332" bIns="185166" rtlCol="0" anchor="ctr"/>
          <a:lstStyle>
            <a:lvl1pPr algn="ctr">
              <a:defRPr sz="4900">
                <a:solidFill>
                  <a:schemeClr val="tx1">
                    <a:tint val="75000"/>
                  </a:schemeClr>
                </a:solidFill>
              </a:defRPr>
            </a:lvl1pPr>
          </a:lstStyle>
          <a:p>
            <a:endParaRPr lang="es-ES"/>
          </a:p>
        </p:txBody>
      </p:sp>
      <p:sp>
        <p:nvSpPr>
          <p:cNvPr id="6" name="5 Marcador de número de diapositiva"/>
          <p:cNvSpPr>
            <a:spLocks noGrp="1"/>
          </p:cNvSpPr>
          <p:nvPr>
            <p:ph type="sldNum" sz="quarter" idx="4"/>
          </p:nvPr>
        </p:nvSpPr>
        <p:spPr>
          <a:xfrm>
            <a:off x="20642580" y="33370840"/>
            <a:ext cx="6720840" cy="1916906"/>
          </a:xfrm>
          <a:prstGeom prst="rect">
            <a:avLst/>
          </a:prstGeom>
        </p:spPr>
        <p:txBody>
          <a:bodyPr vert="horz" lIns="370332" tIns="185166" rIns="370332" bIns="185166" rtlCol="0" anchor="ctr"/>
          <a:lstStyle>
            <a:lvl1pPr algn="r">
              <a:defRPr sz="4900">
                <a:solidFill>
                  <a:schemeClr val="tx1">
                    <a:tint val="75000"/>
                  </a:schemeClr>
                </a:solidFill>
              </a:defRPr>
            </a:lvl1pPr>
          </a:lstStyle>
          <a:p>
            <a:fld id="{592E1AAB-64FC-4E22-86F8-0A832EA4E953}" type="slidenum">
              <a:rPr lang="es-ES" smtClean="0"/>
              <a:t>‹Nº›</a:t>
            </a:fld>
            <a:endParaRPr lang="es-ES"/>
          </a:p>
        </p:txBody>
      </p:sp>
    </p:spTree>
    <p:extLst>
      <p:ext uri="{BB962C8B-B14F-4D97-AF65-F5344CB8AC3E}">
        <p14:creationId xmlns:p14="http://schemas.microsoft.com/office/powerpoint/2010/main" val="367113270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3703320" rtl="0" eaLnBrk="1" latinLnBrk="0" hangingPunct="1">
        <a:spcBef>
          <a:spcPct val="0"/>
        </a:spcBef>
        <a:buNone/>
        <a:defRPr sz="17800" kern="1200">
          <a:solidFill>
            <a:schemeClr val="tx1"/>
          </a:solidFill>
          <a:latin typeface="+mj-lt"/>
          <a:ea typeface="+mj-ea"/>
          <a:cs typeface="+mj-cs"/>
        </a:defRPr>
      </a:lvl1pPr>
    </p:titleStyle>
    <p:bodyStyle>
      <a:lvl1pPr marL="1388745" indent="-1388745" algn="l" defTabSz="3703320" rtl="0" eaLnBrk="1" latinLnBrk="0" hangingPunct="1">
        <a:spcBef>
          <a:spcPct val="20000"/>
        </a:spcBef>
        <a:buFont typeface="Arial" panose="020B0604020202020204" pitchFamily="34" charset="0"/>
        <a:buChar char="•"/>
        <a:defRPr sz="13000" kern="1200">
          <a:solidFill>
            <a:schemeClr val="tx1"/>
          </a:solidFill>
          <a:latin typeface="+mn-lt"/>
          <a:ea typeface="+mn-ea"/>
          <a:cs typeface="+mn-cs"/>
        </a:defRPr>
      </a:lvl1pPr>
      <a:lvl2pPr marL="3008948" indent="-1157288" algn="l" defTabSz="3703320" rtl="0" eaLnBrk="1" latinLnBrk="0" hangingPunct="1">
        <a:spcBef>
          <a:spcPct val="20000"/>
        </a:spcBef>
        <a:buFont typeface="Arial" panose="020B0604020202020204" pitchFamily="34" charset="0"/>
        <a:buChar char="–"/>
        <a:defRPr sz="11300" kern="1200">
          <a:solidFill>
            <a:schemeClr val="tx1"/>
          </a:solidFill>
          <a:latin typeface="+mn-lt"/>
          <a:ea typeface="+mn-ea"/>
          <a:cs typeface="+mn-cs"/>
        </a:defRPr>
      </a:lvl2pPr>
      <a:lvl3pPr marL="4629150" indent="-925830" algn="l" defTabSz="3703320" rtl="0" eaLnBrk="1" latinLnBrk="0" hangingPunct="1">
        <a:spcBef>
          <a:spcPct val="20000"/>
        </a:spcBef>
        <a:buFont typeface="Arial" panose="020B0604020202020204" pitchFamily="34" charset="0"/>
        <a:buChar char="•"/>
        <a:defRPr sz="9700" kern="1200">
          <a:solidFill>
            <a:schemeClr val="tx1"/>
          </a:solidFill>
          <a:latin typeface="+mn-lt"/>
          <a:ea typeface="+mn-ea"/>
          <a:cs typeface="+mn-cs"/>
        </a:defRPr>
      </a:lvl3pPr>
      <a:lvl4pPr marL="64808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4pPr>
      <a:lvl5pPr marL="833247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5pPr>
      <a:lvl6pPr marL="1018413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6pPr>
      <a:lvl7pPr marL="1203579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7pPr>
      <a:lvl8pPr marL="1388745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8pPr>
      <a:lvl9pPr marL="15739110" indent="-925830" algn="l" defTabSz="3703320" rtl="0" eaLnBrk="1" latinLnBrk="0" hangingPunct="1">
        <a:spcBef>
          <a:spcPct val="20000"/>
        </a:spcBef>
        <a:buFont typeface="Arial" panose="020B0604020202020204" pitchFamily="34" charset="0"/>
        <a:buChar char="•"/>
        <a:defRPr sz="8100" kern="1200">
          <a:solidFill>
            <a:schemeClr val="tx1"/>
          </a:solidFill>
          <a:latin typeface="+mn-lt"/>
          <a:ea typeface="+mn-ea"/>
          <a:cs typeface="+mn-cs"/>
        </a:defRPr>
      </a:lvl9pPr>
    </p:bodyStyle>
    <p:otherStyle>
      <a:defPPr>
        <a:defRPr lang="es-ES"/>
      </a:defPPr>
      <a:lvl1pPr marL="0" algn="l" defTabSz="3703320" rtl="0" eaLnBrk="1" latinLnBrk="0" hangingPunct="1">
        <a:defRPr sz="7300" kern="1200">
          <a:solidFill>
            <a:schemeClr val="tx1"/>
          </a:solidFill>
          <a:latin typeface="+mn-lt"/>
          <a:ea typeface="+mn-ea"/>
          <a:cs typeface="+mn-cs"/>
        </a:defRPr>
      </a:lvl1pPr>
      <a:lvl2pPr marL="1851660" algn="l" defTabSz="3703320" rtl="0" eaLnBrk="1" latinLnBrk="0" hangingPunct="1">
        <a:defRPr sz="7300" kern="1200">
          <a:solidFill>
            <a:schemeClr val="tx1"/>
          </a:solidFill>
          <a:latin typeface="+mn-lt"/>
          <a:ea typeface="+mn-ea"/>
          <a:cs typeface="+mn-cs"/>
        </a:defRPr>
      </a:lvl2pPr>
      <a:lvl3pPr marL="3703320" algn="l" defTabSz="3703320" rtl="0" eaLnBrk="1" latinLnBrk="0" hangingPunct="1">
        <a:defRPr sz="7300" kern="1200">
          <a:solidFill>
            <a:schemeClr val="tx1"/>
          </a:solidFill>
          <a:latin typeface="+mn-lt"/>
          <a:ea typeface="+mn-ea"/>
          <a:cs typeface="+mn-cs"/>
        </a:defRPr>
      </a:lvl3pPr>
      <a:lvl4pPr marL="5554980" algn="l" defTabSz="3703320" rtl="0" eaLnBrk="1" latinLnBrk="0" hangingPunct="1">
        <a:defRPr sz="7300" kern="1200">
          <a:solidFill>
            <a:schemeClr val="tx1"/>
          </a:solidFill>
          <a:latin typeface="+mn-lt"/>
          <a:ea typeface="+mn-ea"/>
          <a:cs typeface="+mn-cs"/>
        </a:defRPr>
      </a:lvl4pPr>
      <a:lvl5pPr marL="7406640" algn="l" defTabSz="3703320" rtl="0" eaLnBrk="1" latinLnBrk="0" hangingPunct="1">
        <a:defRPr sz="7300" kern="1200">
          <a:solidFill>
            <a:schemeClr val="tx1"/>
          </a:solidFill>
          <a:latin typeface="+mn-lt"/>
          <a:ea typeface="+mn-ea"/>
          <a:cs typeface="+mn-cs"/>
        </a:defRPr>
      </a:lvl5pPr>
      <a:lvl6pPr marL="9258300" algn="l" defTabSz="3703320" rtl="0" eaLnBrk="1" latinLnBrk="0" hangingPunct="1">
        <a:defRPr sz="7300" kern="1200">
          <a:solidFill>
            <a:schemeClr val="tx1"/>
          </a:solidFill>
          <a:latin typeface="+mn-lt"/>
          <a:ea typeface="+mn-ea"/>
          <a:cs typeface="+mn-cs"/>
        </a:defRPr>
      </a:lvl6pPr>
      <a:lvl7pPr marL="11109960" algn="l" defTabSz="3703320" rtl="0" eaLnBrk="1" latinLnBrk="0" hangingPunct="1">
        <a:defRPr sz="7300" kern="1200">
          <a:solidFill>
            <a:schemeClr val="tx1"/>
          </a:solidFill>
          <a:latin typeface="+mn-lt"/>
          <a:ea typeface="+mn-ea"/>
          <a:cs typeface="+mn-cs"/>
        </a:defRPr>
      </a:lvl7pPr>
      <a:lvl8pPr marL="12961620" algn="l" defTabSz="3703320" rtl="0" eaLnBrk="1" latinLnBrk="0" hangingPunct="1">
        <a:defRPr sz="7300" kern="1200">
          <a:solidFill>
            <a:schemeClr val="tx1"/>
          </a:solidFill>
          <a:latin typeface="+mn-lt"/>
          <a:ea typeface="+mn-ea"/>
          <a:cs typeface="+mn-cs"/>
        </a:defRPr>
      </a:lvl8pPr>
      <a:lvl9pPr marL="14813280" algn="l" defTabSz="3703320" rtl="0" eaLnBrk="1" latinLnBrk="0" hangingPunct="1">
        <a:defRPr sz="7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cielo.sld.cu/scielo.php?script=sci_arttext&amp;pid=S1029-30192024000200018&amp;Ing=es" TargetMode="External"/><Relationship Id="rId2" Type="http://schemas.openxmlformats.org/officeDocument/2006/relationships/hyperlink" Target="mailto:mleyva@hpuh.hlg.sld.cu" TargetMode="External"/><Relationship Id="rId1" Type="http://schemas.openxmlformats.org/officeDocument/2006/relationships/slideLayout" Target="../slideLayouts/slideLayout1.xml"/><Relationship Id="rId5" Type="http://schemas.openxmlformats.org/officeDocument/2006/relationships/image" Target="../media/image2.png"/><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13957426" y="1073191"/>
            <a:ext cx="14197902" cy="990777"/>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ES_tradnl" altLang="es-ES" sz="4000" b="1" dirty="0"/>
              <a:t>XV SEMINARIOCIENTÍFICO METODOLÓGICO</a:t>
            </a:r>
            <a:endParaRPr lang="es-ES" altLang="es-ES" sz="4000" b="1" dirty="0">
              <a:latin typeface="Times New Roman" pitchFamily="16" charset="0"/>
            </a:endParaRPr>
          </a:p>
        </p:txBody>
      </p:sp>
      <p:sp>
        <p:nvSpPr>
          <p:cNvPr id="5" name="Text Box 4"/>
          <p:cNvSpPr txBox="1">
            <a:spLocks noChangeArrowheads="1"/>
          </p:cNvSpPr>
          <p:nvPr/>
        </p:nvSpPr>
        <p:spPr bwMode="auto">
          <a:xfrm>
            <a:off x="687388" y="1877546"/>
            <a:ext cx="27507056" cy="2159006"/>
          </a:xfrm>
          <a:prstGeom prst="rect">
            <a:avLst/>
          </a:prstGeom>
          <a:noFill/>
          <a:ln w="9525">
            <a:solidFill>
              <a:schemeClr val="bg1">
                <a:lumMod val="85000"/>
              </a:schemeClr>
            </a:solidFill>
            <a:miter lim="800000"/>
            <a:headEnd/>
            <a:tailEnd/>
          </a:ln>
          <a:extLst>
            <a:ext uri="{909E8E84-426E-40DD-AFC4-6F175D3DCCD1}">
              <a14:hiddenFill xmlns:a14="http://schemas.microsoft.com/office/drawing/2010/main">
                <a:solidFill>
                  <a:srgbClr val="FFFFFF"/>
                </a:solidFill>
              </a14:hiddenFill>
            </a:ext>
          </a:extLst>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eaLnBrk="1" hangingPunct="1">
              <a:spcBef>
                <a:spcPct val="0"/>
              </a:spcBef>
              <a:buFontTx/>
              <a:buNone/>
              <a:defRPr/>
            </a:pPr>
            <a:r>
              <a:rPr lang="es-ES_tradnl" altLang="es-ES" sz="5800" b="1" dirty="0" smtClean="0"/>
              <a:t>SEGUIMIENTO DE LA FUNCION RENAL EN EDAD PEDIATRICA UTILIZANDO LA ANTROPOMETRIA</a:t>
            </a:r>
            <a:endParaRPr lang="es-ES" altLang="es-ES" sz="5100" b="1" dirty="0">
              <a:latin typeface="Times New Roman" pitchFamily="16" charset="0"/>
            </a:endParaRPr>
          </a:p>
        </p:txBody>
      </p:sp>
      <p:sp>
        <p:nvSpPr>
          <p:cNvPr id="6" name="Text Box 6"/>
          <p:cNvSpPr txBox="1">
            <a:spLocks noChangeArrowheads="1"/>
          </p:cNvSpPr>
          <p:nvPr/>
        </p:nvSpPr>
        <p:spPr bwMode="auto">
          <a:xfrm>
            <a:off x="1404356" y="3593305"/>
            <a:ext cx="25994888" cy="13895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370283" tIns="185143" rIns="370283" bIns="185143">
            <a:spAutoFit/>
          </a:bodyPr>
          <a:lstStyle>
            <a:lvl1pPr defTabSz="4319588">
              <a:spcBef>
                <a:spcPct val="20000"/>
              </a:spcBef>
              <a:buChar char="•"/>
              <a:defRPr sz="12900">
                <a:solidFill>
                  <a:schemeClr val="tx1"/>
                </a:solidFill>
                <a:latin typeface="Arial" charset="0"/>
              </a:defRPr>
            </a:lvl1pPr>
            <a:lvl2pPr marL="742950" indent="-285750" defTabSz="4319588">
              <a:spcBef>
                <a:spcPct val="20000"/>
              </a:spcBef>
              <a:buChar char="–"/>
              <a:defRPr sz="11400">
                <a:solidFill>
                  <a:schemeClr val="tx1"/>
                </a:solidFill>
                <a:latin typeface="Arial" charset="0"/>
              </a:defRPr>
            </a:lvl2pPr>
            <a:lvl3pPr marL="1143000" indent="-228600" defTabSz="4319588">
              <a:spcBef>
                <a:spcPct val="20000"/>
              </a:spcBef>
              <a:buChar char="•"/>
              <a:defRPr sz="9600">
                <a:solidFill>
                  <a:schemeClr val="tx1"/>
                </a:solidFill>
                <a:latin typeface="Arial" charset="0"/>
              </a:defRPr>
            </a:lvl3pPr>
            <a:lvl4pPr marL="1600200" indent="-228600" defTabSz="4319588">
              <a:spcBef>
                <a:spcPct val="20000"/>
              </a:spcBef>
              <a:buChar char="–"/>
              <a:defRPr sz="8100">
                <a:solidFill>
                  <a:schemeClr val="tx1"/>
                </a:solidFill>
                <a:latin typeface="Arial" charset="0"/>
              </a:defRPr>
            </a:lvl4pPr>
            <a:lvl5pPr marL="2057400" indent="-228600" defTabSz="4319588">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a:spcBef>
                <a:spcPct val="0"/>
              </a:spcBef>
              <a:buNone/>
            </a:pPr>
            <a:r>
              <a:rPr lang="es-ES_tradnl" altLang="es-ES" sz="3300" dirty="0" smtClean="0"/>
              <a:t>K </a:t>
            </a:r>
            <a:r>
              <a:rPr lang="es-ES_tradnl" altLang="es-ES" sz="3300" dirty="0" err="1" smtClean="0"/>
              <a:t>atiusca</a:t>
            </a:r>
            <a:r>
              <a:rPr lang="es-ES_tradnl" altLang="es-ES" sz="3300" dirty="0" smtClean="0"/>
              <a:t> Expósito Reyes, </a:t>
            </a:r>
            <a:r>
              <a:rPr lang="es-ES_tradnl" altLang="es-ES" sz="3300" dirty="0" err="1" smtClean="0"/>
              <a:t>Daimaris</a:t>
            </a:r>
            <a:r>
              <a:rPr lang="es-ES_tradnl" altLang="es-ES" sz="3300" dirty="0" smtClean="0"/>
              <a:t> Rivas Vázquez, </a:t>
            </a:r>
            <a:r>
              <a:rPr lang="es-ES_tradnl" altLang="es-ES" sz="3300" dirty="0" err="1" smtClean="0"/>
              <a:t>Dainet</a:t>
            </a:r>
            <a:r>
              <a:rPr lang="es-ES_tradnl" altLang="es-ES" sz="3300" dirty="0" smtClean="0"/>
              <a:t> Zaragoza Guerrero, Yadira Rojas González, Zulma Rivas García, Facultad de Ciencias Médicas Mariana Grajales Cuello, </a:t>
            </a:r>
            <a:r>
              <a:rPr lang="es-ES_tradnl" altLang="es-ES" sz="3300" dirty="0" err="1" smtClean="0"/>
              <a:t>katireyes</a:t>
            </a:r>
            <a:r>
              <a:rPr lang="es-PE" sz="3300" dirty="0">
                <a:hlinkClick r:id="rId2"/>
              </a:rPr>
              <a:t>@</a:t>
            </a:r>
            <a:r>
              <a:rPr lang="es-PE" sz="3300" dirty="0" smtClean="0"/>
              <a:t>infomed.hlg.sld.cu</a:t>
            </a:r>
            <a:endParaRPr lang="es-ES" altLang="es-ES" sz="3300" dirty="0"/>
          </a:p>
        </p:txBody>
      </p:sp>
      <p:sp>
        <p:nvSpPr>
          <p:cNvPr id="11" name="Text Box 7"/>
          <p:cNvSpPr txBox="1">
            <a:spLocks noChangeArrowheads="1"/>
          </p:cNvSpPr>
          <p:nvPr/>
        </p:nvSpPr>
        <p:spPr bwMode="auto">
          <a:xfrm>
            <a:off x="790850" y="4906273"/>
            <a:ext cx="11017223"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lvl="0" algn="ctr" defTabSz="3703320" eaLnBrk="1" hangingPunct="1"/>
            <a:r>
              <a:rPr lang="es-ES" sz="4400" dirty="0">
                <a:solidFill>
                  <a:schemeClr val="tx1"/>
                </a:solidFill>
                <a:latin typeface="Arial" panose="020B0604020202020204" pitchFamily="34" charset="0"/>
                <a:cs typeface="Arial" panose="020B0604020202020204" pitchFamily="34" charset="0"/>
              </a:rPr>
              <a:t>INTRODUCCIÓN / INTRODUCTION</a:t>
            </a:r>
            <a:endParaRPr lang="es-CU" sz="4400" dirty="0">
              <a:solidFill>
                <a:schemeClr val="tx1"/>
              </a:solidFill>
              <a:latin typeface="Arial" panose="020B0604020202020204" pitchFamily="34" charset="0"/>
              <a:cs typeface="Arial" panose="020B0604020202020204" pitchFamily="34" charset="0"/>
            </a:endParaRPr>
          </a:p>
        </p:txBody>
      </p:sp>
      <p:sp>
        <p:nvSpPr>
          <p:cNvPr id="12" name="Text Box 8"/>
          <p:cNvSpPr txBox="1">
            <a:spLocks noChangeArrowheads="1"/>
          </p:cNvSpPr>
          <p:nvPr/>
        </p:nvSpPr>
        <p:spPr bwMode="auto">
          <a:xfrm>
            <a:off x="14948847" y="5004246"/>
            <a:ext cx="12097344" cy="1050925"/>
          </a:xfrm>
          <a:prstGeom prst="rect">
            <a:avLst/>
          </a:prstGeom>
          <a:solidFill>
            <a:schemeClr val="tx2">
              <a:lumMod val="40000"/>
              <a:lumOff val="60000"/>
            </a:schemeClr>
          </a:solidFill>
          <a:ln>
            <a:no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MÉTODO / METHOD</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4" name="Text Box 12"/>
          <p:cNvSpPr txBox="1">
            <a:spLocks noChangeArrowheads="1"/>
          </p:cNvSpPr>
          <p:nvPr/>
        </p:nvSpPr>
        <p:spPr bwMode="auto">
          <a:xfrm>
            <a:off x="14221780" y="6583741"/>
            <a:ext cx="13625722" cy="3220835"/>
          </a:xfrm>
          <a:prstGeom prst="rect">
            <a:avLst/>
          </a:prstGeom>
          <a:solidFill>
            <a:schemeClr val="bg1"/>
          </a:solidFill>
          <a:ln w="12700">
            <a:solidFill>
              <a:schemeClr val="tx1"/>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FontTx/>
              <a:buNone/>
              <a:defRPr/>
            </a:pPr>
            <a:r>
              <a:rPr lang="es-ES_tradnl" altLang="es-ES" sz="3700" dirty="0" smtClean="0"/>
              <a:t>Se realizó una revisión bibliográfica en bases de datos de la red de </a:t>
            </a:r>
            <a:r>
              <a:rPr lang="es-ES_tradnl" altLang="es-ES" sz="3700" dirty="0" err="1" smtClean="0"/>
              <a:t>Infomed</a:t>
            </a:r>
            <a:r>
              <a:rPr lang="es-ES_tradnl" altLang="es-ES" sz="3700" dirty="0" smtClean="0"/>
              <a:t>: </a:t>
            </a:r>
            <a:r>
              <a:rPr lang="es-ES_tradnl" altLang="es-ES" sz="3700" dirty="0" err="1" smtClean="0"/>
              <a:t>Hinari</a:t>
            </a:r>
            <a:r>
              <a:rPr lang="es-ES_tradnl" altLang="es-ES" sz="3700" dirty="0" smtClean="0"/>
              <a:t>, </a:t>
            </a:r>
            <a:r>
              <a:rPr lang="es-ES_tradnl" altLang="es-ES" sz="3700" dirty="0" err="1" smtClean="0"/>
              <a:t>Scielo</a:t>
            </a:r>
            <a:r>
              <a:rPr lang="es-ES_tradnl" altLang="es-ES" sz="3700" dirty="0" smtClean="0"/>
              <a:t>, </a:t>
            </a:r>
            <a:r>
              <a:rPr lang="es-ES_tradnl" altLang="es-ES" sz="3700" dirty="0" err="1" smtClean="0"/>
              <a:t>Medline</a:t>
            </a:r>
            <a:r>
              <a:rPr lang="es-ES_tradnl" altLang="es-ES" sz="3700" dirty="0" smtClean="0"/>
              <a:t>/</a:t>
            </a:r>
            <a:r>
              <a:rPr lang="es-ES_tradnl" altLang="es-ES" sz="3700" dirty="0" err="1" smtClean="0"/>
              <a:t>Pubmed</a:t>
            </a:r>
            <a:r>
              <a:rPr lang="es-ES_tradnl" altLang="es-ES" sz="3700" dirty="0" smtClean="0"/>
              <a:t>, en la </a:t>
            </a:r>
            <a:r>
              <a:rPr lang="es-ES_tradnl" altLang="es-ES" sz="3700" dirty="0" err="1"/>
              <a:t>B</a:t>
            </a:r>
            <a:r>
              <a:rPr lang="es-ES_tradnl" altLang="es-ES" sz="3700" dirty="0" err="1" smtClean="0"/>
              <a:t>ilblioteca</a:t>
            </a:r>
            <a:r>
              <a:rPr lang="es-ES_tradnl" altLang="es-ES" sz="3700" dirty="0" smtClean="0"/>
              <a:t> </a:t>
            </a:r>
            <a:r>
              <a:rPr lang="es-ES_tradnl" altLang="es-ES" sz="3700" dirty="0" smtClean="0"/>
              <a:t>Vi</a:t>
            </a:r>
            <a:r>
              <a:rPr lang="es-ES_tradnl" altLang="es-ES" sz="3700" dirty="0" smtClean="0"/>
              <a:t>rtual de Salud y en el buscador Google Académico, teniendo en cuenta los artículos relacionados con la función renal  en edad pediátrica y la antropometría.</a:t>
            </a:r>
            <a:endParaRPr lang="es-ES_tradnl" altLang="es-ES" sz="3700" dirty="0"/>
          </a:p>
        </p:txBody>
      </p:sp>
      <p:sp>
        <p:nvSpPr>
          <p:cNvPr id="15" name="Text Box 21"/>
          <p:cNvSpPr txBox="1">
            <a:spLocks noChangeArrowheads="1"/>
          </p:cNvSpPr>
          <p:nvPr/>
        </p:nvSpPr>
        <p:spPr bwMode="auto">
          <a:xfrm>
            <a:off x="720280" y="15121930"/>
            <a:ext cx="9787383"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RESULTADOS / RESULTS</a:t>
            </a:r>
            <a:endParaRPr lang="es-ES" altLang="es-ES" sz="4400" dirty="0">
              <a:ln w="18415" cmpd="sng">
                <a:solidFill>
                  <a:srgbClr val="FFFFFF"/>
                </a:solidFill>
                <a:prstDash val="solid"/>
              </a:ln>
              <a:solidFill>
                <a:schemeClr val="tx1"/>
              </a:solidFill>
            </a:endParaRPr>
          </a:p>
        </p:txBody>
      </p:sp>
      <p:sp>
        <p:nvSpPr>
          <p:cNvPr id="16" name="Text Box 18"/>
          <p:cNvSpPr txBox="1">
            <a:spLocks noChangeArrowheads="1"/>
          </p:cNvSpPr>
          <p:nvPr/>
        </p:nvSpPr>
        <p:spPr bwMode="auto">
          <a:xfrm>
            <a:off x="792288" y="16562090"/>
            <a:ext cx="13165138" cy="8914702"/>
          </a:xfrm>
          <a:prstGeom prst="rect">
            <a:avLst/>
          </a:prstGeom>
          <a:solidFill>
            <a:schemeClr val="bg1"/>
          </a:solidFill>
          <a:ln w="9525">
            <a:solidFill>
              <a:schemeClr val="bg1">
                <a:lumMod val="85000"/>
              </a:schemeClr>
            </a:solidFill>
            <a:miter lim="800000"/>
            <a:headEnd/>
            <a:tailEnd/>
          </a:ln>
        </p:spPr>
        <p:txBody>
          <a:bodyPr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FontTx/>
              <a:buNone/>
              <a:defRPr/>
            </a:pPr>
            <a:r>
              <a:rPr lang="es-ES_tradnl" altLang="es-ES" sz="3700" dirty="0" smtClean="0"/>
              <a:t>Las enfermedades renales en los niños se caracterizan por tener múltiples formas de presentación, pudiendo encontrarse de manera casual en exámenes de rutina. Debido al impacto de la patología renal forma parte de la práctica clínica habitual en nefrología infantil la valoración de la función renal a través de ecuaciones de estimación del filtrado glomerular, el cual permite diagnosticar, clasificar y manejar adecuadamente el daño crónico. Adem</a:t>
            </a:r>
            <a:r>
              <a:rPr lang="es-ES_tradnl" altLang="es-ES" sz="3700" dirty="0" smtClean="0"/>
              <a:t>á</a:t>
            </a:r>
            <a:r>
              <a:rPr lang="es-ES_tradnl" altLang="es-ES" sz="3700" dirty="0" smtClean="0"/>
              <a:t>s de analizar la progresión de la enfermedad y realizar ajustes del tratamiento. </a:t>
            </a:r>
            <a:r>
              <a:rPr lang="es-ES_tradnl" altLang="es-ES" sz="3700" dirty="0"/>
              <a:t>1</a:t>
            </a:r>
            <a:endParaRPr lang="es-ES_tradnl" altLang="es-ES" sz="3700" dirty="0"/>
          </a:p>
          <a:p>
            <a:pPr algn="ctr" eaLnBrk="1" hangingPunct="1">
              <a:spcBef>
                <a:spcPct val="0"/>
              </a:spcBef>
              <a:buFontTx/>
              <a:buNone/>
              <a:defRPr/>
            </a:pPr>
            <a:endParaRPr lang="es-ES_tradnl" altLang="es-ES" sz="3700" dirty="0"/>
          </a:p>
          <a:p>
            <a:pPr algn="just" eaLnBrk="1" hangingPunct="1">
              <a:spcBef>
                <a:spcPct val="0"/>
              </a:spcBef>
              <a:buFontTx/>
              <a:buNone/>
              <a:defRPr/>
            </a:pPr>
            <a:r>
              <a:rPr lang="es-ES_tradnl" altLang="es-ES" sz="3700" dirty="0" smtClean="0"/>
              <a:t>Estas fórmulas tienen en cuenta la creatinina del paciente y su composición corporal utilizando el peso, la talla y el índice de masa corporal. Es necesario tener en cuenta la edad, el sexo y la condición de salud del paciente.1,2</a:t>
            </a:r>
            <a:endParaRPr lang="es-ES" altLang="es-ES" sz="3700" dirty="0"/>
          </a:p>
        </p:txBody>
      </p:sp>
      <p:sp>
        <p:nvSpPr>
          <p:cNvPr id="17" name="Text Box 17"/>
          <p:cNvSpPr txBox="1">
            <a:spLocks noChangeArrowheads="1"/>
          </p:cNvSpPr>
          <p:nvPr/>
        </p:nvSpPr>
        <p:spPr bwMode="auto">
          <a:xfrm>
            <a:off x="14440916" y="15265946"/>
            <a:ext cx="13714412" cy="10053637"/>
          </a:xfrm>
          <a:prstGeom prst="rect">
            <a:avLst/>
          </a:prstGeom>
          <a:solidFill>
            <a:schemeClr val="bg1"/>
          </a:solidFill>
          <a:ln w="9525">
            <a:solidFill>
              <a:schemeClr val="bg1">
                <a:lumMod val="85000"/>
              </a:schemeClr>
            </a:solidFill>
            <a:miter lim="800000"/>
            <a:headEnd/>
            <a:tailEnd/>
          </a:ln>
        </p:spPr>
        <p:txBody>
          <a:bodyPr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ctr" eaLnBrk="1" hangingPunct="1">
              <a:spcBef>
                <a:spcPct val="0"/>
              </a:spcBef>
              <a:buFontTx/>
              <a:buNone/>
              <a:defRPr/>
            </a:pPr>
            <a:r>
              <a:rPr lang="es-ES_tradnl" altLang="es-ES" sz="3700" dirty="0"/>
              <a:t>Gráficos y tablas / </a:t>
            </a:r>
            <a:r>
              <a:rPr lang="es-ES_tradnl" altLang="es-ES" sz="3700" dirty="0" err="1"/>
              <a:t>Graphs</a:t>
            </a:r>
            <a:r>
              <a:rPr lang="es-ES_tradnl" altLang="es-ES" sz="3700" dirty="0"/>
              <a:t>  and Tables</a:t>
            </a:r>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_tradnl" altLang="es-ES" sz="3700" dirty="0"/>
          </a:p>
          <a:p>
            <a:pPr algn="ctr" eaLnBrk="1" hangingPunct="1">
              <a:spcBef>
                <a:spcPct val="0"/>
              </a:spcBef>
              <a:buFontTx/>
              <a:buNone/>
              <a:defRPr/>
            </a:pPr>
            <a:endParaRPr lang="es-ES" altLang="es-ES" sz="3700" dirty="0"/>
          </a:p>
        </p:txBody>
      </p:sp>
      <p:sp>
        <p:nvSpPr>
          <p:cNvPr id="18" name="Text Box 9"/>
          <p:cNvSpPr txBox="1">
            <a:spLocks noChangeArrowheads="1"/>
          </p:cNvSpPr>
          <p:nvPr/>
        </p:nvSpPr>
        <p:spPr bwMode="auto">
          <a:xfrm>
            <a:off x="1224336" y="25848153"/>
            <a:ext cx="20073786" cy="1051011"/>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CONCLUSIONES / CONCLUSIONS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19" name="Text Box 14"/>
          <p:cNvSpPr txBox="1">
            <a:spLocks noChangeArrowheads="1"/>
          </p:cNvSpPr>
          <p:nvPr/>
        </p:nvSpPr>
        <p:spPr bwMode="auto">
          <a:xfrm>
            <a:off x="792288" y="26859234"/>
            <a:ext cx="27320750" cy="2082062"/>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algn="just" eaLnBrk="1" hangingPunct="1">
              <a:spcBef>
                <a:spcPct val="0"/>
              </a:spcBef>
              <a:buFontTx/>
              <a:buNone/>
              <a:defRPr/>
            </a:pPr>
            <a:r>
              <a:rPr lang="es-ES_tradnl" altLang="es-ES" sz="3700" dirty="0" smtClean="0"/>
              <a:t>La antropometría es de gran utilidad en el seguimiento de la función renal en edad pediátrica, al ser empleada en fórmulas que permiten estimar el filtrado glomerular sin que sea necesario recoger la orina de 24 horas. Además permite valorar si las cifras de creatinina están en un rango normal para la composición corporal del paciente.</a:t>
            </a:r>
            <a:endParaRPr lang="es-ES_tradnl" altLang="es-ES" sz="3700" dirty="0"/>
          </a:p>
        </p:txBody>
      </p:sp>
      <p:sp>
        <p:nvSpPr>
          <p:cNvPr id="20" name="Text Box 15"/>
          <p:cNvSpPr txBox="1">
            <a:spLocks noChangeArrowheads="1"/>
          </p:cNvSpPr>
          <p:nvPr/>
        </p:nvSpPr>
        <p:spPr bwMode="auto">
          <a:xfrm>
            <a:off x="2160440" y="30424545"/>
            <a:ext cx="14473608" cy="1050925"/>
          </a:xfrm>
          <a:prstGeom prst="rect">
            <a:avLst/>
          </a:prstGeom>
          <a:solidFill>
            <a:schemeClr val="tx2">
              <a:lumMod val="40000"/>
              <a:lumOff val="60000"/>
            </a:schemeClr>
          </a:solidFill>
          <a:ln/>
        </p:spPr>
        <p:style>
          <a:lnRef idx="0">
            <a:schemeClr val="accent1"/>
          </a:lnRef>
          <a:fillRef idx="3">
            <a:schemeClr val="accent1"/>
          </a:fillRef>
          <a:effectRef idx="3">
            <a:schemeClr val="accent1"/>
          </a:effectRef>
          <a:fontRef idx="minor">
            <a:schemeClr val="lt1"/>
          </a:fontRef>
        </p:style>
        <p:txBody>
          <a:bodyPr wrap="square" lIns="370283" tIns="185143" rIns="370283" bIns="185143">
            <a:spAutoFit/>
          </a:bodyPr>
          <a:lstStyle>
            <a:lvl1pPr defTabSz="4319588" eaLnBrk="0" hangingPunct="0">
              <a:defRPr sz="800">
                <a:solidFill>
                  <a:schemeClr val="bg1"/>
                </a:solidFill>
                <a:latin typeface="Arial" charset="0"/>
              </a:defRPr>
            </a:lvl1pPr>
            <a:lvl2pPr marL="742950" indent="-285750" defTabSz="4319588" eaLnBrk="0" hangingPunct="0">
              <a:defRPr sz="800">
                <a:solidFill>
                  <a:schemeClr val="bg1"/>
                </a:solidFill>
                <a:latin typeface="Arial" charset="0"/>
              </a:defRPr>
            </a:lvl2pPr>
            <a:lvl3pPr marL="1143000" indent="-228600" defTabSz="4319588" eaLnBrk="0" hangingPunct="0">
              <a:defRPr sz="800">
                <a:solidFill>
                  <a:schemeClr val="bg1"/>
                </a:solidFill>
                <a:latin typeface="Arial" charset="0"/>
              </a:defRPr>
            </a:lvl3pPr>
            <a:lvl4pPr marL="1600200" indent="-228600" defTabSz="4319588" eaLnBrk="0" hangingPunct="0">
              <a:defRPr sz="800">
                <a:solidFill>
                  <a:schemeClr val="bg1"/>
                </a:solidFill>
                <a:latin typeface="Arial" charset="0"/>
              </a:defRPr>
            </a:lvl4pPr>
            <a:lvl5pPr marL="2057400" indent="-228600" defTabSz="4319588" eaLnBrk="0" hangingPunct="0">
              <a:defRPr sz="800">
                <a:solidFill>
                  <a:schemeClr val="bg1"/>
                </a:solidFill>
                <a:latin typeface="Arial" charset="0"/>
              </a:defRPr>
            </a:lvl5pPr>
            <a:lvl6pPr marL="2514600" indent="-228600" defTabSz="4319588" eaLnBrk="0" fontAlgn="base" hangingPunct="0">
              <a:spcBef>
                <a:spcPct val="0"/>
              </a:spcBef>
              <a:spcAft>
                <a:spcPct val="0"/>
              </a:spcAft>
              <a:defRPr sz="800">
                <a:solidFill>
                  <a:schemeClr val="bg1"/>
                </a:solidFill>
                <a:latin typeface="Arial" charset="0"/>
              </a:defRPr>
            </a:lvl6pPr>
            <a:lvl7pPr marL="2971800" indent="-228600" defTabSz="4319588" eaLnBrk="0" fontAlgn="base" hangingPunct="0">
              <a:spcBef>
                <a:spcPct val="0"/>
              </a:spcBef>
              <a:spcAft>
                <a:spcPct val="0"/>
              </a:spcAft>
              <a:defRPr sz="800">
                <a:solidFill>
                  <a:schemeClr val="bg1"/>
                </a:solidFill>
                <a:latin typeface="Arial" charset="0"/>
              </a:defRPr>
            </a:lvl7pPr>
            <a:lvl8pPr marL="3429000" indent="-228600" defTabSz="4319588" eaLnBrk="0" fontAlgn="base" hangingPunct="0">
              <a:spcBef>
                <a:spcPct val="0"/>
              </a:spcBef>
              <a:spcAft>
                <a:spcPct val="0"/>
              </a:spcAft>
              <a:defRPr sz="800">
                <a:solidFill>
                  <a:schemeClr val="bg1"/>
                </a:solidFill>
                <a:latin typeface="Arial" charset="0"/>
              </a:defRPr>
            </a:lvl8pPr>
            <a:lvl9pPr marL="3886200" indent="-228600" defTabSz="4319588" eaLnBrk="0" fontAlgn="base" hangingPunct="0">
              <a:spcBef>
                <a:spcPct val="0"/>
              </a:spcBef>
              <a:spcAft>
                <a:spcPct val="0"/>
              </a:spcAft>
              <a:defRPr sz="800">
                <a:solidFill>
                  <a:schemeClr val="bg1"/>
                </a:solidFill>
                <a:latin typeface="Arial" charset="0"/>
              </a:defRPr>
            </a:lvl9pPr>
          </a:lstStyle>
          <a:p>
            <a:pPr algn="ctr" eaLnBrk="1" hangingPunct="1">
              <a:defRPr/>
            </a:pPr>
            <a:r>
              <a:rPr lang="es-ES" sz="4400" dirty="0">
                <a:solidFill>
                  <a:schemeClr val="tx1"/>
                </a:solidFill>
                <a:latin typeface="Arial" panose="020B0604020202020204" pitchFamily="34" charset="0"/>
                <a:cs typeface="Arial" panose="020B0604020202020204" pitchFamily="34" charset="0"/>
              </a:rPr>
              <a:t>REFERENCIAS / REFERENCES</a:t>
            </a:r>
            <a:endParaRPr lang="es-ES" altLang="es-ES" sz="4400" dirty="0">
              <a:ln w="18415" cmpd="sng">
                <a:solidFill>
                  <a:srgbClr val="FFFFFF"/>
                </a:solidFill>
                <a:prstDash val="solid"/>
              </a:ln>
              <a:solidFill>
                <a:schemeClr val="tx1"/>
              </a:solidFill>
              <a:effectLst>
                <a:outerShdw blurRad="63500" dir="3600000" algn="tl" rotWithShape="0">
                  <a:srgbClr val="000000">
                    <a:alpha val="70000"/>
                  </a:srgbClr>
                </a:outerShdw>
              </a:effectLst>
            </a:endParaRPr>
          </a:p>
        </p:txBody>
      </p:sp>
      <p:sp>
        <p:nvSpPr>
          <p:cNvPr id="22" name="Text Box 13"/>
          <p:cNvSpPr txBox="1">
            <a:spLocks noChangeArrowheads="1"/>
          </p:cNvSpPr>
          <p:nvPr/>
        </p:nvSpPr>
        <p:spPr bwMode="auto">
          <a:xfrm>
            <a:off x="720280" y="31763702"/>
            <a:ext cx="27392758" cy="3928721"/>
          </a:xfrm>
          <a:prstGeom prst="rect">
            <a:avLst/>
          </a:prstGeom>
          <a:solidFill>
            <a:schemeClr val="bg1"/>
          </a:solidFill>
          <a:ln w="9525">
            <a:solidFill>
              <a:schemeClr val="bg1">
                <a:lumMod val="85000"/>
              </a:schemeClr>
            </a:solidFill>
            <a:miter lim="800000"/>
            <a:headEnd/>
            <a:tailEnd/>
          </a:ln>
        </p:spPr>
        <p:txBody>
          <a:bodyPr wrap="square" lIns="370283" tIns="185143" rIns="370283" bIns="185143">
            <a:spAutoFit/>
          </a:bodyPr>
          <a:lstStyle>
            <a:lvl1pPr defTabSz="4319588" eaLnBrk="0" hangingPunct="0">
              <a:spcBef>
                <a:spcPct val="20000"/>
              </a:spcBef>
              <a:buChar char="•"/>
              <a:defRPr sz="12900">
                <a:solidFill>
                  <a:schemeClr val="tx1"/>
                </a:solidFill>
                <a:latin typeface="Arial" charset="0"/>
              </a:defRPr>
            </a:lvl1pPr>
            <a:lvl2pPr marL="742950" indent="-285750" defTabSz="4319588" eaLnBrk="0" hangingPunct="0">
              <a:spcBef>
                <a:spcPct val="20000"/>
              </a:spcBef>
              <a:buChar char="–"/>
              <a:defRPr sz="11400">
                <a:solidFill>
                  <a:schemeClr val="tx1"/>
                </a:solidFill>
                <a:latin typeface="Arial" charset="0"/>
              </a:defRPr>
            </a:lvl2pPr>
            <a:lvl3pPr marL="1143000" indent="-228600" defTabSz="4319588" eaLnBrk="0" hangingPunct="0">
              <a:spcBef>
                <a:spcPct val="20000"/>
              </a:spcBef>
              <a:buChar char="•"/>
              <a:defRPr sz="9600">
                <a:solidFill>
                  <a:schemeClr val="tx1"/>
                </a:solidFill>
                <a:latin typeface="Arial" charset="0"/>
              </a:defRPr>
            </a:lvl3pPr>
            <a:lvl4pPr marL="1600200" indent="-228600" defTabSz="4319588" eaLnBrk="0" hangingPunct="0">
              <a:spcBef>
                <a:spcPct val="20000"/>
              </a:spcBef>
              <a:buChar char="–"/>
              <a:defRPr sz="8100">
                <a:solidFill>
                  <a:schemeClr val="tx1"/>
                </a:solidFill>
                <a:latin typeface="Arial" charset="0"/>
              </a:defRPr>
            </a:lvl4pPr>
            <a:lvl5pPr marL="2057400" indent="-228600" defTabSz="4319588" eaLnBrk="0" hangingPunct="0">
              <a:spcBef>
                <a:spcPct val="20000"/>
              </a:spcBef>
              <a:buChar char="»"/>
              <a:defRPr sz="8100">
                <a:solidFill>
                  <a:schemeClr val="tx1"/>
                </a:solidFill>
                <a:latin typeface="Arial" charset="0"/>
              </a:defRPr>
            </a:lvl5pPr>
            <a:lvl6pPr marL="2514600" indent="-228600" defTabSz="4319588" eaLnBrk="0" fontAlgn="base" hangingPunct="0">
              <a:spcBef>
                <a:spcPct val="20000"/>
              </a:spcBef>
              <a:spcAft>
                <a:spcPct val="0"/>
              </a:spcAft>
              <a:buChar char="»"/>
              <a:defRPr sz="8100">
                <a:solidFill>
                  <a:schemeClr val="tx1"/>
                </a:solidFill>
                <a:latin typeface="Arial" charset="0"/>
              </a:defRPr>
            </a:lvl6pPr>
            <a:lvl7pPr marL="2971800" indent="-228600" defTabSz="4319588" eaLnBrk="0" fontAlgn="base" hangingPunct="0">
              <a:spcBef>
                <a:spcPct val="20000"/>
              </a:spcBef>
              <a:spcAft>
                <a:spcPct val="0"/>
              </a:spcAft>
              <a:buChar char="»"/>
              <a:defRPr sz="8100">
                <a:solidFill>
                  <a:schemeClr val="tx1"/>
                </a:solidFill>
                <a:latin typeface="Arial" charset="0"/>
              </a:defRPr>
            </a:lvl7pPr>
            <a:lvl8pPr marL="3429000" indent="-228600" defTabSz="4319588" eaLnBrk="0" fontAlgn="base" hangingPunct="0">
              <a:spcBef>
                <a:spcPct val="20000"/>
              </a:spcBef>
              <a:spcAft>
                <a:spcPct val="0"/>
              </a:spcAft>
              <a:buChar char="»"/>
              <a:defRPr sz="8100">
                <a:solidFill>
                  <a:schemeClr val="tx1"/>
                </a:solidFill>
                <a:latin typeface="Arial" charset="0"/>
              </a:defRPr>
            </a:lvl8pPr>
            <a:lvl9pPr marL="3886200" indent="-228600" defTabSz="4319588" eaLnBrk="0" fontAlgn="base" hangingPunct="0">
              <a:spcBef>
                <a:spcPct val="20000"/>
              </a:spcBef>
              <a:spcAft>
                <a:spcPct val="0"/>
              </a:spcAft>
              <a:buChar char="»"/>
              <a:defRPr sz="8100">
                <a:solidFill>
                  <a:schemeClr val="tx1"/>
                </a:solidFill>
                <a:latin typeface="Arial" charset="0"/>
              </a:defRPr>
            </a:lvl9pPr>
          </a:lstStyle>
          <a:p>
            <a:pPr marL="514350" indent="-514350" eaLnBrk="1" hangingPunct="1">
              <a:spcBef>
                <a:spcPct val="0"/>
              </a:spcBef>
              <a:buFontTx/>
              <a:buAutoNum type="arabicPeriod"/>
              <a:defRPr/>
            </a:pPr>
            <a:r>
              <a:rPr lang="es-ES_tradnl" altLang="es-ES" sz="3300" dirty="0" smtClean="0"/>
              <a:t>Arrieta, MU; </a:t>
            </a:r>
            <a:r>
              <a:rPr lang="es-ES_tradnl" altLang="es-ES" sz="3300" dirty="0" err="1" smtClean="0"/>
              <a:t>Trapote</a:t>
            </a:r>
            <a:r>
              <a:rPr lang="es-ES_tradnl" altLang="es-ES" sz="3300" dirty="0" smtClean="0"/>
              <a:t>, RA; </a:t>
            </a:r>
            <a:r>
              <a:rPr lang="es-ES_tradnl" altLang="es-ES" sz="3300" dirty="0" err="1" smtClean="0"/>
              <a:t>Ubetagoyena</a:t>
            </a:r>
            <a:r>
              <a:rPr lang="es-ES_tradnl" altLang="es-ES" sz="3300" dirty="0" smtClean="0"/>
              <a:t>, JM; Revuelta, MP; </a:t>
            </a:r>
            <a:r>
              <a:rPr lang="es-ES_tradnl" altLang="es-ES" sz="3300" dirty="0" err="1" smtClean="0"/>
              <a:t>Albizua</a:t>
            </a:r>
            <a:r>
              <a:rPr lang="es-ES_tradnl" altLang="es-ES" sz="3300" dirty="0" smtClean="0"/>
              <a:t>, IG. Función renal basal en pediatría: correlación de métodos que dependen de la recogida de orina de 24 horas con otros más sencillos que no requieren orina minutada. Anales de Pediatría 92 (2), 65-70, 2020</a:t>
            </a:r>
          </a:p>
          <a:p>
            <a:pPr marL="514350" indent="-514350" eaLnBrk="1" hangingPunct="1">
              <a:spcBef>
                <a:spcPct val="0"/>
              </a:spcBef>
              <a:buFontTx/>
              <a:buAutoNum type="arabicPeriod"/>
              <a:defRPr/>
            </a:pPr>
            <a:r>
              <a:rPr lang="es-ES_tradnl" altLang="es-ES" sz="3300" dirty="0" smtClean="0"/>
              <a:t>Rodríguez Ramos, JF; Herrera Miranda, GL. Guía de práctica clínica para la atención a niños y adolescentes con enfermedad renal crónica. MEDISAN {Internet}. 2024 Abr {citado 2025 abr 09}; 28 (2):. Disponible en: </a:t>
            </a:r>
            <a:r>
              <a:rPr lang="es-ES_tradnl" altLang="es-ES" sz="3300" dirty="0" smtClean="0">
                <a:hlinkClick r:id="rId3"/>
              </a:rPr>
              <a:t>http://scielo.sld.cu/scielo.php?script=sci_arttext&amp;pid=S1029-30192024000200018&amp;Ing=es</a:t>
            </a:r>
            <a:r>
              <a:rPr lang="es-ES_tradnl" altLang="es-ES" sz="3300" dirty="0" smtClean="0"/>
              <a:t>. </a:t>
            </a:r>
            <a:r>
              <a:rPr lang="es-ES_tradnl" altLang="es-ES" sz="3300" dirty="0" err="1" smtClean="0"/>
              <a:t>Epub</a:t>
            </a:r>
            <a:r>
              <a:rPr lang="es-ES_tradnl" altLang="es-ES" sz="3300" dirty="0" smtClean="0"/>
              <a:t> 05-Abr-2024</a:t>
            </a:r>
          </a:p>
          <a:p>
            <a:pPr eaLnBrk="1" hangingPunct="1">
              <a:spcBef>
                <a:spcPct val="0"/>
              </a:spcBef>
              <a:buFontTx/>
              <a:buNone/>
              <a:defRPr/>
            </a:pPr>
            <a:endParaRPr lang="es-ES" altLang="es-ES" sz="3300" dirty="0"/>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74858" y="232513"/>
            <a:ext cx="5577387" cy="17839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30" name="Imagen 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92288" y="389666"/>
            <a:ext cx="5472607" cy="161717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ángulo 1">
            <a:extLst>
              <a:ext uri="{FF2B5EF4-FFF2-40B4-BE49-F238E27FC236}">
                <a16:creationId xmlns:a16="http://schemas.microsoft.com/office/drawing/2014/main" xmlns="" id="{DF0CFE15-3718-484A-87BD-CF986B9888A1}"/>
              </a:ext>
            </a:extLst>
          </p:cNvPr>
          <p:cNvSpPr/>
          <p:nvPr/>
        </p:nvSpPr>
        <p:spPr>
          <a:xfrm>
            <a:off x="826853" y="5983637"/>
            <a:ext cx="11017224" cy="359820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U" dirty="0" smtClean="0">
                <a:solidFill>
                  <a:schemeClr val="tx1"/>
                </a:solidFill>
              </a:rPr>
              <a:t>Utilizando las mediciones  antropométricas puede estimarse la funcion renal.</a:t>
            </a:r>
            <a:endParaRPr lang="es-CU" dirty="0">
              <a:solidFill>
                <a:schemeClr val="tx1"/>
              </a:solidFill>
            </a:endParaRPr>
          </a:p>
        </p:txBody>
      </p:sp>
      <p:sp>
        <p:nvSpPr>
          <p:cNvPr id="3" name="Rectángulo 2">
            <a:extLst>
              <a:ext uri="{FF2B5EF4-FFF2-40B4-BE49-F238E27FC236}">
                <a16:creationId xmlns:a16="http://schemas.microsoft.com/office/drawing/2014/main" xmlns="" id="{7F55F91B-83D6-4CA8-99DF-1869EB100143}"/>
              </a:ext>
            </a:extLst>
          </p:cNvPr>
          <p:cNvSpPr/>
          <p:nvPr/>
        </p:nvSpPr>
        <p:spPr>
          <a:xfrm>
            <a:off x="826853" y="9638531"/>
            <a:ext cx="11089232" cy="117836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 sz="4400" dirty="0">
                <a:solidFill>
                  <a:schemeClr val="tx1"/>
                </a:solidFill>
                <a:latin typeface="Arial" panose="020B0604020202020204" pitchFamily="34" charset="0"/>
                <a:cs typeface="Arial" panose="020B0604020202020204" pitchFamily="34" charset="0"/>
              </a:rPr>
              <a:t>OBJETIVOS / OBJETIVES</a:t>
            </a:r>
            <a:endParaRPr lang="es-CU" sz="4400" dirty="0">
              <a:solidFill>
                <a:schemeClr val="tx1"/>
              </a:solidFill>
              <a:latin typeface="Arial" panose="020B0604020202020204" pitchFamily="34" charset="0"/>
              <a:cs typeface="Arial" panose="020B0604020202020204" pitchFamily="34" charset="0"/>
            </a:endParaRPr>
          </a:p>
        </p:txBody>
      </p:sp>
      <p:sp>
        <p:nvSpPr>
          <p:cNvPr id="7" name="Rectángulo 6">
            <a:extLst>
              <a:ext uri="{FF2B5EF4-FFF2-40B4-BE49-F238E27FC236}">
                <a16:creationId xmlns:a16="http://schemas.microsoft.com/office/drawing/2014/main" xmlns="" id="{0D85E264-E6E7-4CF7-8D19-61BB5211464C}"/>
              </a:ext>
            </a:extLst>
          </p:cNvPr>
          <p:cNvSpPr/>
          <p:nvPr/>
        </p:nvSpPr>
        <p:spPr>
          <a:xfrm>
            <a:off x="818819" y="10789865"/>
            <a:ext cx="11003574" cy="415227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s-CU" dirty="0" smtClean="0">
                <a:solidFill>
                  <a:schemeClr val="tx1"/>
                </a:solidFill>
              </a:rPr>
              <a:t>Abordar la utilidad de la antropometria en el seguimiento de la función renal en edad pediátrica.</a:t>
            </a:r>
            <a:endParaRPr lang="es-CU" dirty="0">
              <a:solidFill>
                <a:schemeClr val="tx1"/>
              </a:solidFill>
            </a:endParaRPr>
          </a:p>
        </p:txBody>
      </p:sp>
    </p:spTree>
    <p:extLst>
      <p:ext uri="{BB962C8B-B14F-4D97-AF65-F5344CB8AC3E}">
        <p14:creationId xmlns:p14="http://schemas.microsoft.com/office/powerpoint/2010/main" val="372693090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262</TotalTime>
  <Words>446</Words>
  <Application>Microsoft Office PowerPoint</Application>
  <PresentationFormat>Personalizado</PresentationFormat>
  <Paragraphs>33</Paragraphs>
  <Slides>1</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vt:i4>
      </vt:variant>
    </vt:vector>
  </HeadingPairs>
  <TitlesOfParts>
    <vt:vector size="5" baseType="lpstr">
      <vt:lpstr>Arial</vt:lpstr>
      <vt:lpstr>Calibri</vt:lpstr>
      <vt:lpstr>Times New Roman</vt:lpstr>
      <vt:lpstr>Tema de Office</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YO</dc:creator>
  <cp:lastModifiedBy>Lenovo</cp:lastModifiedBy>
  <cp:revision>35</cp:revision>
  <dcterms:created xsi:type="dcterms:W3CDTF">2015-12-19T20:13:13Z</dcterms:created>
  <dcterms:modified xsi:type="dcterms:W3CDTF">2025-04-09T20:02:33Z</dcterms:modified>
</cp:coreProperties>
</file>