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696" r:id="rId1"/>
  </p:sldMasterIdLst>
  <p:notesMasterIdLst>
    <p:notesMasterId r:id="rId2"/>
  </p:notesMasterIdLst>
  <p:sldIdLst>
    <p:sldId id="269" r:id="rId3"/>
  </p:sldIdLst>
  <p:sldSz cy="36004500" cx="28803600"/>
  <p:notesSz cx="6858000" cy="9144000"/>
  <p:defaultTextStyle>
    <a:defPPr>
      <a:defRPr lang="es-ES"/>
    </a:defPPr>
    <a:lvl1pPr algn="l" defTabSz="3703320" eaLnBrk="1" hangingPunct="1" latinLnBrk="0" marL="0" rtl="0">
      <a:defRPr sz="7300" kern="1200">
        <a:solidFill>
          <a:schemeClr val="tx1"/>
        </a:solidFill>
        <a:latin typeface="+mn-lt"/>
        <a:ea typeface="+mn-ea"/>
        <a:cs typeface="+mn-cs"/>
      </a:defRPr>
    </a:lvl1pPr>
    <a:lvl2pPr algn="l" defTabSz="3703320" eaLnBrk="1" hangingPunct="1" latinLnBrk="0" marL="1851660" rtl="0">
      <a:defRPr sz="7300" kern="1200">
        <a:solidFill>
          <a:schemeClr val="tx1"/>
        </a:solidFill>
        <a:latin typeface="+mn-lt"/>
        <a:ea typeface="+mn-ea"/>
        <a:cs typeface="+mn-cs"/>
      </a:defRPr>
    </a:lvl2pPr>
    <a:lvl3pPr algn="l" defTabSz="3703320" eaLnBrk="1" hangingPunct="1" latinLnBrk="0" marL="3703320" rtl="0">
      <a:defRPr sz="7300" kern="1200">
        <a:solidFill>
          <a:schemeClr val="tx1"/>
        </a:solidFill>
        <a:latin typeface="+mn-lt"/>
        <a:ea typeface="+mn-ea"/>
        <a:cs typeface="+mn-cs"/>
      </a:defRPr>
    </a:lvl3pPr>
    <a:lvl4pPr algn="l" defTabSz="3703320" eaLnBrk="1" hangingPunct="1" latinLnBrk="0" marL="5554980" rtl="0">
      <a:defRPr sz="7300" kern="1200">
        <a:solidFill>
          <a:schemeClr val="tx1"/>
        </a:solidFill>
        <a:latin typeface="+mn-lt"/>
        <a:ea typeface="+mn-ea"/>
        <a:cs typeface="+mn-cs"/>
      </a:defRPr>
    </a:lvl4pPr>
    <a:lvl5pPr algn="l" defTabSz="3703320" eaLnBrk="1" hangingPunct="1" latinLnBrk="0" marL="7406640" rtl="0">
      <a:defRPr sz="7300" kern="1200">
        <a:solidFill>
          <a:schemeClr val="tx1"/>
        </a:solidFill>
        <a:latin typeface="+mn-lt"/>
        <a:ea typeface="+mn-ea"/>
        <a:cs typeface="+mn-cs"/>
      </a:defRPr>
    </a:lvl5pPr>
    <a:lvl6pPr algn="l" defTabSz="3703320" eaLnBrk="1" hangingPunct="1" latinLnBrk="0" marL="9258300" rtl="0">
      <a:defRPr sz="7300" kern="1200">
        <a:solidFill>
          <a:schemeClr val="tx1"/>
        </a:solidFill>
        <a:latin typeface="+mn-lt"/>
        <a:ea typeface="+mn-ea"/>
        <a:cs typeface="+mn-cs"/>
      </a:defRPr>
    </a:lvl6pPr>
    <a:lvl7pPr algn="l" defTabSz="3703320" eaLnBrk="1" hangingPunct="1" latinLnBrk="0" marL="11109960" rtl="0">
      <a:defRPr sz="7300" kern="1200">
        <a:solidFill>
          <a:schemeClr val="tx1"/>
        </a:solidFill>
        <a:latin typeface="+mn-lt"/>
        <a:ea typeface="+mn-ea"/>
        <a:cs typeface="+mn-cs"/>
      </a:defRPr>
    </a:lvl7pPr>
    <a:lvl8pPr algn="l" defTabSz="3703320" eaLnBrk="1" hangingPunct="1" latinLnBrk="0" marL="12961620" rtl="0">
      <a:defRPr sz="7300" kern="1200">
        <a:solidFill>
          <a:schemeClr val="tx1"/>
        </a:solidFill>
        <a:latin typeface="+mn-lt"/>
        <a:ea typeface="+mn-ea"/>
        <a:cs typeface="+mn-cs"/>
      </a:defRPr>
    </a:lvl8pPr>
    <a:lvl9pPr algn="l" defTabSz="3703320" eaLnBrk="1" hangingPunct="1" latinLnBrk="0" marL="14813280" rtl="0">
      <a:defRPr sz="73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>
    <p:restoredLeft sz="15620"/>
    <p:restoredTop sz="93178" autoAdjust="0"/>
  </p:normalViewPr>
  <p:slideViewPr>
    <p:cSldViewPr>
      <p:cViewPr>
        <p:scale>
          <a:sx n="68" d="100"/>
          <a:sy n="68" d="100"/>
        </p:scale>
        <p:origin x="48" y="48"/>
      </p:cViewPr>
      <p:guideLst>
        <p:guide orient="horz" pos="11340"/>
        <p:guide pos="907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tableStyles" Target="tableStyles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2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8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/>
        </p:spPr>
        <p:txBody>
          <a:bodyPr bIns="45720" lIns="91440" rIns="91440" rtlCol="0" tIns="45720" vert="horz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1048659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/>
        </p:spPr>
        <p:txBody>
          <a:bodyPr bIns="45720" lIns="91440" rIns="91440" rtlCol="0" tIns="45720" vert="horz"/>
          <a:lstStyle>
            <a:lvl1pPr algn="r">
              <a:defRPr sz="1200"/>
            </a:lvl1pPr>
          </a:lstStyle>
          <a:p>
            <a:fld id="{8F3CE8F8-F127-4B3B-BF14-C80E9E68C1D9}" type="datetimeFigureOut">
              <a:rPr lang="es-ES" smtClean="0"/>
              <a:t>09/04/2025</a:t>
            </a:fld>
            <a:endParaRPr lang="es-ES"/>
          </a:p>
        </p:txBody>
      </p:sp>
      <p:sp>
        <p:nvSpPr>
          <p:cNvPr id="1048660" name="Marcador de imagen de diapositiva 3"/>
          <p:cNvSpPr>
            <a:spLocks noChangeAspect="1" noRot="1" noGrp="1"/>
          </p:cNvSpPr>
          <p:nvPr>
            <p:ph type="sldImg" idx="2"/>
          </p:nvPr>
        </p:nvSpPr>
        <p:spPr>
          <a:xfrm>
            <a:off x="2193925" y="1143000"/>
            <a:ext cx="2470150" cy="3086100"/>
          </a:xfrm>
          <a:prstGeom prst="rect"/>
          <a:noFill/>
          <a:ln w="12700">
            <a:solidFill>
              <a:prstClr val="black"/>
            </a:solidFill>
          </a:ln>
        </p:spPr>
        <p:txBody>
          <a:bodyPr anchor="ctr" bIns="45720" lIns="91440" rIns="91440" rtlCol="0" tIns="45720" vert="horz"/>
          <a:p>
            <a:endParaRPr lang="es-ES"/>
          </a:p>
        </p:txBody>
      </p:sp>
      <p:sp>
        <p:nvSpPr>
          <p:cNvPr id="1048661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/>
        </p:spPr>
        <p:txBody>
          <a:bodyPr bIns="45720" lIns="91440" rIns="91440" rtlCol="0" tIns="45720" vert="horz"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662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/>
        </p:spPr>
        <p:txBody>
          <a:bodyPr anchor="b" bIns="45720" lIns="91440" rIns="91440" rtlCol="0" tIns="45720" vert="horz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1048663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/>
        </p:spPr>
        <p:txBody>
          <a:bodyPr anchor="b" bIns="45720" lIns="91440" rIns="91440" rtlCol="0" tIns="45720" vert="horz"/>
          <a:lstStyle>
            <a:lvl1pPr algn="r">
              <a:defRPr sz="1200"/>
            </a:lvl1pPr>
          </a:lstStyle>
          <a:p>
            <a:fld id="{470EC5E8-5EAB-4C89-B95D-DDA4CF5A5CA0}" type="slidenum">
              <a:rPr lang="es-ES" smtClean="0"/>
              <a:t>‹Nº›</a:t>
            </a:fld>
            <a:endParaRPr lang="es-E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defTabSz="914400" eaLnBrk="1" hangingPunct="1" latinLnBrk="0" marL="0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2" name="Marcador de imagen de diapositiva 1"/>
          <p:cNvSpPr>
            <a:spLocks noChangeAspect="1" noRot="1" noGrp="1"/>
          </p:cNvSpPr>
          <p:nvPr>
            <p:ph type="sldImg"/>
          </p:nvPr>
        </p:nvSpPr>
        <p:spPr/>
      </p:sp>
      <p:sp>
        <p:nvSpPr>
          <p:cNvPr id="104860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p>
            <a:endParaRPr dirty="0" lang="es-ES" u="sng"/>
          </a:p>
        </p:txBody>
      </p:sp>
      <p:sp>
        <p:nvSpPr>
          <p:cNvPr id="104860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fld id="{470EC5E8-5EAB-4C89-B95D-DDA4CF5A5CA0}" type="slidenum">
              <a:rPr lang="es-ES" smtClean="0"/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Diapositiva de título"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1 Título"/>
          <p:cNvSpPr>
            <a:spLocks noGrp="1"/>
          </p:cNvSpPr>
          <p:nvPr>
            <p:ph type="ctrTitle"/>
          </p:nvPr>
        </p:nvSpPr>
        <p:spPr>
          <a:xfrm>
            <a:off x="2160270" y="11184734"/>
            <a:ext cx="24483060" cy="7717631"/>
          </a:xfrm>
        </p:spPr>
        <p:txBody>
          <a:bodyPr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1048582" name="2 Subtítulo"/>
          <p:cNvSpPr>
            <a:spLocks noGrp="1"/>
          </p:cNvSpPr>
          <p:nvPr>
            <p:ph type="subTitle" idx="1"/>
          </p:nvPr>
        </p:nvSpPr>
        <p:spPr>
          <a:xfrm>
            <a:off x="4320540" y="20402550"/>
            <a:ext cx="20162520" cy="9201150"/>
          </a:xfrm>
        </p:spPr>
        <p:txBody>
          <a:bodyPr/>
          <a:lstStyle>
            <a:lvl1pPr algn="ctr" indent="0" mar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algn="ctr" indent="0" marL="1851660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algn="ctr" indent="0" marL="3703320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algn="ctr" indent="0" marL="5554980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algn="ctr" indent="0" marL="7406640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algn="ctr" indent="0" marL="9258300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algn="ctr" indent="0" marL="11109960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algn="ctr" indent="0" marL="12961620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algn="ctr" indent="0" marL="14813280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104858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D420A1A9-8871-469B-9AFE-42C7B039F3DC}" type="datetimeFigureOut">
              <a:rPr lang="es-ES" smtClean="0"/>
              <a:t>09/04/2025</a:t>
            </a:fld>
            <a:endParaRPr lang="es-ES"/>
          </a:p>
        </p:txBody>
      </p:sp>
      <p:sp>
        <p:nvSpPr>
          <p:cNvPr id="104858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58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92E1AAB-64FC-4E22-86F8-0A832EA4E95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ítulo y texto vertical">
    <p:spTree>
      <p:nvGrpSpPr>
        <p:cNvPr id="2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5" name="1 Título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1048626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04862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D420A1A9-8871-469B-9AFE-42C7B039F3DC}" type="datetimeFigureOut">
              <a:rPr lang="es-ES" smtClean="0"/>
              <a:t>09/04/2025</a:t>
            </a:fld>
            <a:endParaRPr lang="es-ES"/>
          </a:p>
        </p:txBody>
      </p:sp>
      <p:sp>
        <p:nvSpPr>
          <p:cNvPr id="104862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2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92E1AAB-64FC-4E22-86F8-0A832EA4E95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Título vertical y texto">
    <p:spTree>
      <p:nvGrpSpPr>
        <p:cNvPr id="2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9" name="1 Título vertical"/>
          <p:cNvSpPr>
            <a:spLocks noGrp="1"/>
          </p:cNvSpPr>
          <p:nvPr>
            <p:ph type="title" orient="vert"/>
          </p:nvPr>
        </p:nvSpPr>
        <p:spPr>
          <a:xfrm>
            <a:off x="65783225" y="7567613"/>
            <a:ext cx="20412551" cy="161286825"/>
          </a:xfrm>
        </p:spPr>
        <p:txBody>
          <a:bodyPr vert="eaVert"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1048610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35568" y="7567613"/>
            <a:ext cx="60767595" cy="161286825"/>
          </a:xfrm>
        </p:spPr>
        <p:txBody>
          <a:bodyPr vert="eaVert"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048611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D420A1A9-8871-469B-9AFE-42C7B039F3DC}" type="datetimeFigureOut">
              <a:rPr lang="es-ES" smtClean="0"/>
              <a:t>09/04/2025</a:t>
            </a:fld>
            <a:endParaRPr lang="es-ES"/>
          </a:p>
        </p:txBody>
      </p:sp>
      <p:sp>
        <p:nvSpPr>
          <p:cNvPr id="1048612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13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92E1AAB-64FC-4E22-86F8-0A832EA4E95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ítulo y objetos">
    <p:spTree>
      <p:nvGrpSpPr>
        <p:cNvPr id="2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1 Título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1048615" name="2 Marcador de contenido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048616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D420A1A9-8871-469B-9AFE-42C7B039F3DC}" type="datetimeFigureOut">
              <a:rPr lang="es-ES" smtClean="0"/>
              <a:t>09/04/2025</a:t>
            </a:fld>
            <a:endParaRPr lang="es-ES"/>
          </a:p>
        </p:txBody>
      </p:sp>
      <p:sp>
        <p:nvSpPr>
          <p:cNvPr id="1048617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1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92E1AAB-64FC-4E22-86F8-0A832EA4E95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Encabezado de sección"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0" name="1 Título"/>
          <p:cNvSpPr>
            <a:spLocks noGrp="1"/>
          </p:cNvSpPr>
          <p:nvPr>
            <p:ph type="title"/>
          </p:nvPr>
        </p:nvSpPr>
        <p:spPr>
          <a:xfrm>
            <a:off x="2275286" y="23136228"/>
            <a:ext cx="24483060" cy="7150894"/>
          </a:xfrm>
        </p:spPr>
        <p:txBody>
          <a:bodyPr anchor="t"/>
          <a:lstStyle>
            <a:lvl1pPr algn="l">
              <a:defRPr b="1" cap="all" sz="16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1048631" name="2 Marcador de texto"/>
          <p:cNvSpPr>
            <a:spLocks noGrp="1"/>
          </p:cNvSpPr>
          <p:nvPr>
            <p:ph type="body" idx="1"/>
          </p:nvPr>
        </p:nvSpPr>
        <p:spPr>
          <a:xfrm>
            <a:off x="2275286" y="15260246"/>
            <a:ext cx="24483060" cy="7875982"/>
          </a:xfrm>
        </p:spPr>
        <p:txBody>
          <a:bodyPr anchor="b"/>
          <a:lstStyle>
            <a:lvl1pPr indent="0" marL="0">
              <a:buNone/>
              <a:defRPr sz="8100">
                <a:solidFill>
                  <a:schemeClr val="tx1">
                    <a:tint val="75000"/>
                  </a:schemeClr>
                </a:solidFill>
              </a:defRPr>
            </a:lvl1pPr>
            <a:lvl2pPr indent="0" marL="185166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2pPr>
            <a:lvl3pPr indent="0" marL="370332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3pPr>
            <a:lvl4pPr indent="0" marL="555498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4pPr>
            <a:lvl5pPr indent="0" marL="740664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5pPr>
            <a:lvl6pPr indent="0" marL="925830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6pPr>
            <a:lvl7pPr indent="0" marL="1110996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7pPr>
            <a:lvl8pPr indent="0" marL="1296162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8pPr>
            <a:lvl9pPr indent="0" marL="1481328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104863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D420A1A9-8871-469B-9AFE-42C7B039F3DC}" type="datetimeFigureOut">
              <a:rPr lang="es-ES" smtClean="0"/>
              <a:t>09/04/2025</a:t>
            </a:fld>
            <a:endParaRPr lang="es-ES"/>
          </a:p>
        </p:txBody>
      </p:sp>
      <p:sp>
        <p:nvSpPr>
          <p:cNvPr id="104863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3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92E1AAB-64FC-4E22-86F8-0A832EA4E95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Dos objetos"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5" name="1 Título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1048636" name="2 Marcador de contenido"/>
          <p:cNvSpPr>
            <a:spLocks noGrp="1"/>
          </p:cNvSpPr>
          <p:nvPr>
            <p:ph sz="half" idx="1"/>
          </p:nvPr>
        </p:nvSpPr>
        <p:spPr>
          <a:xfrm>
            <a:off x="4535570" y="44105513"/>
            <a:ext cx="40590072" cy="124748925"/>
          </a:xfrm>
        </p:spPr>
        <p:txBody>
          <a:bodyPr/>
          <a:lstStyle>
            <a:lvl1pPr>
              <a:defRPr sz="11300"/>
            </a:lvl1pPr>
            <a:lvl2pPr>
              <a:defRPr sz="9700"/>
            </a:lvl2pPr>
            <a:lvl3pPr>
              <a:defRPr sz="81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048637" name="3 Marcador de contenido"/>
          <p:cNvSpPr>
            <a:spLocks noGrp="1"/>
          </p:cNvSpPr>
          <p:nvPr>
            <p:ph sz="half" idx="2"/>
          </p:nvPr>
        </p:nvSpPr>
        <p:spPr>
          <a:xfrm>
            <a:off x="45605700" y="44105513"/>
            <a:ext cx="40590075" cy="124748925"/>
          </a:xfrm>
        </p:spPr>
        <p:txBody>
          <a:bodyPr/>
          <a:lstStyle>
            <a:lvl1pPr>
              <a:defRPr sz="11300"/>
            </a:lvl1pPr>
            <a:lvl2pPr>
              <a:defRPr sz="9700"/>
            </a:lvl2pPr>
            <a:lvl3pPr>
              <a:defRPr sz="81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048638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D420A1A9-8871-469B-9AFE-42C7B039F3DC}" type="datetimeFigureOut">
              <a:rPr lang="es-ES" smtClean="0"/>
              <a:t>09/04/2025</a:t>
            </a:fld>
            <a:endParaRPr lang="es-ES"/>
          </a:p>
        </p:txBody>
      </p:sp>
      <p:sp>
        <p:nvSpPr>
          <p:cNvPr id="1048639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40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92E1AAB-64FC-4E22-86F8-0A832EA4E95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ación">
    <p:spTree>
      <p:nvGrpSpPr>
        <p:cNvPr id="2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1 Título"/>
          <p:cNvSpPr>
            <a:spLocks noGrp="1"/>
          </p:cNvSpPr>
          <p:nvPr>
            <p:ph type="title"/>
          </p:nvPr>
        </p:nvSpPr>
        <p:spPr>
          <a:xfrm>
            <a:off x="1440180" y="1441850"/>
            <a:ext cx="25923240" cy="6000750"/>
          </a:xfrm>
        </p:spPr>
        <p:txBody>
          <a:bodyPr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1048642" name="2 Marcador de texto"/>
          <p:cNvSpPr>
            <a:spLocks noGrp="1"/>
          </p:cNvSpPr>
          <p:nvPr>
            <p:ph type="body" idx="1"/>
          </p:nvPr>
        </p:nvSpPr>
        <p:spPr>
          <a:xfrm>
            <a:off x="1440180" y="8059343"/>
            <a:ext cx="12726592" cy="3358751"/>
          </a:xfrm>
        </p:spPr>
        <p:txBody>
          <a:bodyPr anchor="b"/>
          <a:lstStyle>
            <a:lvl1pPr indent="0" marL="0">
              <a:buNone/>
              <a:defRPr b="1" sz="9700"/>
            </a:lvl1pPr>
            <a:lvl2pPr indent="0" marL="1851660">
              <a:buNone/>
              <a:defRPr b="1" sz="8100"/>
            </a:lvl2pPr>
            <a:lvl3pPr indent="0" marL="3703320">
              <a:buNone/>
              <a:defRPr b="1" sz="7300"/>
            </a:lvl3pPr>
            <a:lvl4pPr indent="0" marL="5554980">
              <a:buNone/>
              <a:defRPr b="1" sz="6500"/>
            </a:lvl4pPr>
            <a:lvl5pPr indent="0" marL="7406640">
              <a:buNone/>
              <a:defRPr b="1" sz="6500"/>
            </a:lvl5pPr>
            <a:lvl6pPr indent="0" marL="9258300">
              <a:buNone/>
              <a:defRPr b="1" sz="6500"/>
            </a:lvl6pPr>
            <a:lvl7pPr indent="0" marL="11109960">
              <a:buNone/>
              <a:defRPr b="1" sz="6500"/>
            </a:lvl7pPr>
            <a:lvl8pPr indent="0" marL="12961620">
              <a:buNone/>
              <a:defRPr b="1" sz="6500"/>
            </a:lvl8pPr>
            <a:lvl9pPr indent="0" marL="14813280">
              <a:buNone/>
              <a:defRPr b="1" sz="65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1048643" name="3 Marcador de contenido"/>
          <p:cNvSpPr>
            <a:spLocks noGrp="1"/>
          </p:cNvSpPr>
          <p:nvPr>
            <p:ph sz="half" idx="2"/>
          </p:nvPr>
        </p:nvSpPr>
        <p:spPr>
          <a:xfrm>
            <a:off x="1440180" y="11418094"/>
            <a:ext cx="12726592" cy="20744262"/>
          </a:xfrm>
        </p:spPr>
        <p:txBody>
          <a:bodyPr/>
          <a:lstStyle>
            <a:lvl1pPr>
              <a:defRPr sz="9700"/>
            </a:lvl1pPr>
            <a:lvl2pPr>
              <a:defRPr sz="8100"/>
            </a:lvl2pPr>
            <a:lvl3pPr>
              <a:defRPr sz="73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048644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14631830" y="8059343"/>
            <a:ext cx="12731591" cy="3358751"/>
          </a:xfrm>
        </p:spPr>
        <p:txBody>
          <a:bodyPr anchor="b"/>
          <a:lstStyle>
            <a:lvl1pPr indent="0" marL="0">
              <a:buNone/>
              <a:defRPr b="1" sz="9700"/>
            </a:lvl1pPr>
            <a:lvl2pPr indent="0" marL="1851660">
              <a:buNone/>
              <a:defRPr b="1" sz="8100"/>
            </a:lvl2pPr>
            <a:lvl3pPr indent="0" marL="3703320">
              <a:buNone/>
              <a:defRPr b="1" sz="7300"/>
            </a:lvl3pPr>
            <a:lvl4pPr indent="0" marL="5554980">
              <a:buNone/>
              <a:defRPr b="1" sz="6500"/>
            </a:lvl4pPr>
            <a:lvl5pPr indent="0" marL="7406640">
              <a:buNone/>
              <a:defRPr b="1" sz="6500"/>
            </a:lvl5pPr>
            <a:lvl6pPr indent="0" marL="9258300">
              <a:buNone/>
              <a:defRPr b="1" sz="6500"/>
            </a:lvl6pPr>
            <a:lvl7pPr indent="0" marL="11109960">
              <a:buNone/>
              <a:defRPr b="1" sz="6500"/>
            </a:lvl7pPr>
            <a:lvl8pPr indent="0" marL="12961620">
              <a:buNone/>
              <a:defRPr b="1" sz="6500"/>
            </a:lvl8pPr>
            <a:lvl9pPr indent="0" marL="14813280">
              <a:buNone/>
              <a:defRPr b="1" sz="65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1048645" name="5 Marcador de contenido"/>
          <p:cNvSpPr>
            <a:spLocks noGrp="1"/>
          </p:cNvSpPr>
          <p:nvPr>
            <p:ph sz="quarter" idx="4"/>
          </p:nvPr>
        </p:nvSpPr>
        <p:spPr>
          <a:xfrm>
            <a:off x="14631830" y="11418094"/>
            <a:ext cx="12731591" cy="20744262"/>
          </a:xfrm>
        </p:spPr>
        <p:txBody>
          <a:bodyPr/>
          <a:lstStyle>
            <a:lvl1pPr>
              <a:defRPr sz="9700"/>
            </a:lvl1pPr>
            <a:lvl2pPr>
              <a:defRPr sz="8100"/>
            </a:lvl2pPr>
            <a:lvl3pPr>
              <a:defRPr sz="73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048646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D420A1A9-8871-469B-9AFE-42C7B039F3DC}" type="datetimeFigureOut">
              <a:rPr lang="es-ES" smtClean="0"/>
              <a:t>09/04/2025</a:t>
            </a:fld>
            <a:endParaRPr lang="es-ES"/>
          </a:p>
        </p:txBody>
      </p:sp>
      <p:sp>
        <p:nvSpPr>
          <p:cNvPr id="1048647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48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92E1AAB-64FC-4E22-86F8-0A832EA4E95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Sólo el título">
    <p:spTree>
      <p:nvGrpSpPr>
        <p:cNvPr id="1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5" name="1 Título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1048606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D420A1A9-8871-469B-9AFE-42C7B039F3DC}" type="datetimeFigureOut">
              <a:rPr lang="es-ES" smtClean="0"/>
              <a:t>09/04/2025</a:t>
            </a:fld>
            <a:endParaRPr lang="es-ES"/>
          </a:p>
        </p:txBody>
      </p:sp>
      <p:sp>
        <p:nvSpPr>
          <p:cNvPr id="1048607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08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92E1AAB-64FC-4E22-86F8-0A832EA4E95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En blanco"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9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D420A1A9-8871-469B-9AFE-42C7B039F3DC}" type="datetimeFigureOut">
              <a:rPr lang="es-ES" smtClean="0"/>
              <a:t>09/04/2025</a:t>
            </a:fld>
            <a:endParaRPr lang="es-ES"/>
          </a:p>
        </p:txBody>
      </p:sp>
      <p:sp>
        <p:nvSpPr>
          <p:cNvPr id="1048650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51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92E1AAB-64FC-4E22-86F8-0A832EA4E95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ido con título">
    <p:spTree>
      <p:nvGrpSpPr>
        <p:cNvPr id="2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2" name="1 Título"/>
          <p:cNvSpPr>
            <a:spLocks noGrp="1"/>
          </p:cNvSpPr>
          <p:nvPr>
            <p:ph type="title"/>
          </p:nvPr>
        </p:nvSpPr>
        <p:spPr>
          <a:xfrm>
            <a:off x="1440182" y="1433512"/>
            <a:ext cx="9476186" cy="6100763"/>
          </a:xfrm>
        </p:spPr>
        <p:txBody>
          <a:bodyPr anchor="b"/>
          <a:lstStyle>
            <a:lvl1pPr algn="l">
              <a:defRPr b="1" sz="81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1048653" name="2 Marcador de contenido"/>
          <p:cNvSpPr>
            <a:spLocks noGrp="1"/>
          </p:cNvSpPr>
          <p:nvPr>
            <p:ph idx="1"/>
          </p:nvPr>
        </p:nvSpPr>
        <p:spPr>
          <a:xfrm>
            <a:off x="11261407" y="1433515"/>
            <a:ext cx="16102013" cy="30728843"/>
          </a:xfrm>
        </p:spPr>
        <p:txBody>
          <a:bodyPr/>
          <a:lstStyle>
            <a:lvl1pPr>
              <a:defRPr sz="13000"/>
            </a:lvl1pPr>
            <a:lvl2pPr>
              <a:defRPr sz="11300"/>
            </a:lvl2pPr>
            <a:lvl3pPr>
              <a:defRPr sz="97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04865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440182" y="7534278"/>
            <a:ext cx="9476186" cy="24628081"/>
          </a:xfrm>
        </p:spPr>
        <p:txBody>
          <a:bodyPr/>
          <a:lstStyle>
            <a:lvl1pPr indent="0" marL="0">
              <a:buNone/>
              <a:defRPr sz="5700"/>
            </a:lvl1pPr>
            <a:lvl2pPr indent="0" marL="1851660">
              <a:buNone/>
              <a:defRPr sz="4900"/>
            </a:lvl2pPr>
            <a:lvl3pPr indent="0" marL="3703320">
              <a:buNone/>
              <a:defRPr sz="4100"/>
            </a:lvl3pPr>
            <a:lvl4pPr indent="0" marL="5554980">
              <a:buNone/>
              <a:defRPr sz="3600"/>
            </a:lvl4pPr>
            <a:lvl5pPr indent="0" marL="7406640">
              <a:buNone/>
              <a:defRPr sz="3600"/>
            </a:lvl5pPr>
            <a:lvl6pPr indent="0" marL="9258300">
              <a:buNone/>
              <a:defRPr sz="3600"/>
            </a:lvl6pPr>
            <a:lvl7pPr indent="0" marL="11109960">
              <a:buNone/>
              <a:defRPr sz="3600"/>
            </a:lvl7pPr>
            <a:lvl8pPr indent="0" marL="12961620">
              <a:buNone/>
              <a:defRPr sz="3600"/>
            </a:lvl8pPr>
            <a:lvl9pPr indent="0" marL="14813280">
              <a:buNone/>
              <a:defRPr sz="3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104865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D420A1A9-8871-469B-9AFE-42C7B039F3DC}" type="datetimeFigureOut">
              <a:rPr lang="es-ES" smtClean="0"/>
              <a:t>09/04/2025</a:t>
            </a:fld>
            <a:endParaRPr lang="es-ES"/>
          </a:p>
        </p:txBody>
      </p:sp>
      <p:sp>
        <p:nvSpPr>
          <p:cNvPr id="104865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5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92E1AAB-64FC-4E22-86F8-0A832EA4E95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Imagen con título">
    <p:spTree>
      <p:nvGrpSpPr>
        <p:cNvPr id="2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1 Título"/>
          <p:cNvSpPr>
            <a:spLocks noGrp="1"/>
          </p:cNvSpPr>
          <p:nvPr>
            <p:ph type="title"/>
          </p:nvPr>
        </p:nvSpPr>
        <p:spPr>
          <a:xfrm>
            <a:off x="5645707" y="25203150"/>
            <a:ext cx="17282160" cy="2975375"/>
          </a:xfrm>
        </p:spPr>
        <p:txBody>
          <a:bodyPr anchor="b"/>
          <a:lstStyle>
            <a:lvl1pPr algn="l">
              <a:defRPr b="1" sz="81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1048620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5645707" y="3217069"/>
            <a:ext cx="17282160" cy="21602700"/>
          </a:xfrm>
        </p:spPr>
        <p:txBody>
          <a:bodyPr/>
          <a:lstStyle>
            <a:lvl1pPr indent="0" marL="0">
              <a:buNone/>
              <a:defRPr sz="13000"/>
            </a:lvl1pPr>
            <a:lvl2pPr indent="0" marL="1851660">
              <a:buNone/>
              <a:defRPr sz="11300"/>
            </a:lvl2pPr>
            <a:lvl3pPr indent="0" marL="3703320">
              <a:buNone/>
              <a:defRPr sz="9700"/>
            </a:lvl3pPr>
            <a:lvl4pPr indent="0" marL="5554980">
              <a:buNone/>
              <a:defRPr sz="8100"/>
            </a:lvl4pPr>
            <a:lvl5pPr indent="0" marL="7406640">
              <a:buNone/>
              <a:defRPr sz="8100"/>
            </a:lvl5pPr>
            <a:lvl6pPr indent="0" marL="9258300">
              <a:buNone/>
              <a:defRPr sz="8100"/>
            </a:lvl6pPr>
            <a:lvl7pPr indent="0" marL="11109960">
              <a:buNone/>
              <a:defRPr sz="8100"/>
            </a:lvl7pPr>
            <a:lvl8pPr indent="0" marL="12961620">
              <a:buNone/>
              <a:defRPr sz="8100"/>
            </a:lvl8pPr>
            <a:lvl9pPr indent="0" marL="14813280">
              <a:buNone/>
              <a:defRPr sz="8100"/>
            </a:lvl9pPr>
          </a:lstStyle>
          <a:p>
            <a:endParaRPr lang="es-ES"/>
          </a:p>
        </p:txBody>
      </p:sp>
      <p:sp>
        <p:nvSpPr>
          <p:cNvPr id="1048621" name="3 Marcador de texto"/>
          <p:cNvSpPr>
            <a:spLocks noGrp="1"/>
          </p:cNvSpPr>
          <p:nvPr>
            <p:ph type="body" sz="half" idx="2"/>
          </p:nvPr>
        </p:nvSpPr>
        <p:spPr>
          <a:xfrm>
            <a:off x="5645707" y="28178524"/>
            <a:ext cx="17282160" cy="4225526"/>
          </a:xfrm>
        </p:spPr>
        <p:txBody>
          <a:bodyPr/>
          <a:lstStyle>
            <a:lvl1pPr indent="0" marL="0">
              <a:buNone/>
              <a:defRPr sz="5700"/>
            </a:lvl1pPr>
            <a:lvl2pPr indent="0" marL="1851660">
              <a:buNone/>
              <a:defRPr sz="4900"/>
            </a:lvl2pPr>
            <a:lvl3pPr indent="0" marL="3703320">
              <a:buNone/>
              <a:defRPr sz="4100"/>
            </a:lvl3pPr>
            <a:lvl4pPr indent="0" marL="5554980">
              <a:buNone/>
              <a:defRPr sz="3600"/>
            </a:lvl4pPr>
            <a:lvl5pPr indent="0" marL="7406640">
              <a:buNone/>
              <a:defRPr sz="3600"/>
            </a:lvl5pPr>
            <a:lvl6pPr indent="0" marL="9258300">
              <a:buNone/>
              <a:defRPr sz="3600"/>
            </a:lvl6pPr>
            <a:lvl7pPr indent="0" marL="11109960">
              <a:buNone/>
              <a:defRPr sz="3600"/>
            </a:lvl7pPr>
            <a:lvl8pPr indent="0" marL="12961620">
              <a:buNone/>
              <a:defRPr sz="3600"/>
            </a:lvl8pPr>
            <a:lvl9pPr indent="0" marL="14813280">
              <a:buNone/>
              <a:defRPr sz="3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1048622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D420A1A9-8871-469B-9AFE-42C7B039F3DC}" type="datetimeFigureOut">
              <a:rPr lang="es-ES" smtClean="0"/>
              <a:t>09/04/2025</a:t>
            </a:fld>
            <a:endParaRPr lang="es-ES"/>
          </a:p>
        </p:txBody>
      </p:sp>
      <p:sp>
        <p:nvSpPr>
          <p:cNvPr id="1048623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24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92E1AAB-64FC-4E22-86F8-0A832EA4E95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1 Marcador de título"/>
          <p:cNvSpPr>
            <a:spLocks noGrp="1"/>
          </p:cNvSpPr>
          <p:nvPr>
            <p:ph type="title"/>
          </p:nvPr>
        </p:nvSpPr>
        <p:spPr>
          <a:xfrm>
            <a:off x="1440180" y="1441850"/>
            <a:ext cx="25923240" cy="6000750"/>
          </a:xfrm>
          <a:prstGeom prst="rect"/>
        </p:spPr>
        <p:txBody>
          <a:bodyPr anchor="ctr" bIns="185166" lIns="370332" rIns="370332" rtlCol="0" tIns="185166" vert="horz">
            <a:normAutofit/>
          </a:bodyPr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1048577" name="2 Marcador de texto"/>
          <p:cNvSpPr>
            <a:spLocks noGrp="1"/>
          </p:cNvSpPr>
          <p:nvPr>
            <p:ph type="body" idx="1"/>
          </p:nvPr>
        </p:nvSpPr>
        <p:spPr>
          <a:xfrm>
            <a:off x="1440180" y="8401053"/>
            <a:ext cx="25923240" cy="23761306"/>
          </a:xfrm>
          <a:prstGeom prst="rect"/>
        </p:spPr>
        <p:txBody>
          <a:bodyPr bIns="185166" lIns="370332" rIns="370332" rtlCol="0" tIns="185166" vert="horz">
            <a:normAutofit/>
          </a:bodyPr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048578" name="3 Marcador de fecha"/>
          <p:cNvSpPr>
            <a:spLocks noGrp="1"/>
          </p:cNvSpPr>
          <p:nvPr>
            <p:ph type="dt" sz="half" idx="2"/>
          </p:nvPr>
        </p:nvSpPr>
        <p:spPr>
          <a:xfrm>
            <a:off x="1440180" y="33370840"/>
            <a:ext cx="6720840" cy="1916906"/>
          </a:xfrm>
          <a:prstGeom prst="rect"/>
        </p:spPr>
        <p:txBody>
          <a:bodyPr anchor="ctr" bIns="185166" lIns="370332" rIns="370332" rtlCol="0" tIns="185166" vert="horz"/>
          <a:lstStyle>
            <a:lvl1pPr algn="l">
              <a:defRPr sz="4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0A1A9-8871-469B-9AFE-42C7B039F3DC}" type="datetimeFigureOut">
              <a:rPr lang="es-ES" smtClean="0"/>
              <a:t>09/04/2025</a:t>
            </a:fld>
            <a:endParaRPr lang="es-ES"/>
          </a:p>
        </p:txBody>
      </p:sp>
      <p:sp>
        <p:nvSpPr>
          <p:cNvPr id="1048579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841230" y="33370840"/>
            <a:ext cx="9121140" cy="1916906"/>
          </a:xfrm>
          <a:prstGeom prst="rect"/>
        </p:spPr>
        <p:txBody>
          <a:bodyPr anchor="ctr" bIns="185166" lIns="370332" rIns="370332" rtlCol="0" tIns="185166" vert="horz"/>
          <a:lstStyle>
            <a:lvl1pPr algn="ctr">
              <a:defRPr sz="4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048580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20642580" y="33370840"/>
            <a:ext cx="6720840" cy="1916906"/>
          </a:xfrm>
          <a:prstGeom prst="rect"/>
        </p:spPr>
        <p:txBody>
          <a:bodyPr anchor="ctr" bIns="185166" lIns="370332" rIns="370332" rtlCol="0" tIns="185166" vert="horz"/>
          <a:lstStyle>
            <a:lvl1pPr algn="r">
              <a:defRPr sz="4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E1AAB-64FC-4E22-86F8-0A832EA4E953}" type="slidenum">
              <a:rPr lang="es-ES" smtClean="0"/>
              <a:t>‹Nº›</a:t>
            </a:fld>
            <a:endParaRPr lang="es-E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3703320" eaLnBrk="1" hangingPunct="1" latinLnBrk="0" rtl="0">
        <a:spcBef>
          <a:spcPct val="0"/>
        </a:spcBef>
        <a:buNone/>
        <a:defRPr sz="17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703320" eaLnBrk="1" hangingPunct="1" indent="-1388745" latinLnBrk="0" marL="1388745" rtl="0">
        <a:spcBef>
          <a:spcPct val="20000"/>
        </a:spcBef>
        <a:buFont typeface="Arial" panose="020B0604020202020204" pitchFamily="34" charset="0"/>
        <a:buChar char="•"/>
        <a:defRPr sz="130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3703320" eaLnBrk="1" hangingPunct="1" indent="-1157288" latinLnBrk="0" marL="3008948" rtl="0">
        <a:spcBef>
          <a:spcPct val="20000"/>
        </a:spcBef>
        <a:buFont typeface="Arial" panose="020B0604020202020204" pitchFamily="34" charset="0"/>
        <a:buChar char="–"/>
        <a:defRPr sz="113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3703320" eaLnBrk="1" hangingPunct="1" indent="-925830" latinLnBrk="0" marL="4629150" rtl="0">
        <a:spcBef>
          <a:spcPct val="20000"/>
        </a:spcBef>
        <a:buFont typeface="Arial" panose="020B0604020202020204" pitchFamily="34" charset="0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3703320" eaLnBrk="1" hangingPunct="1" indent="-925830" latinLnBrk="0" marL="6480810" rtl="0">
        <a:spcBef>
          <a:spcPct val="20000"/>
        </a:spcBef>
        <a:buFont typeface="Arial" panose="020B0604020202020204" pitchFamily="34" charset="0"/>
        <a:buChar char="–"/>
        <a:defRPr sz="81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3703320" eaLnBrk="1" hangingPunct="1" indent="-925830" latinLnBrk="0" marL="8332470" rtl="0">
        <a:spcBef>
          <a:spcPct val="20000"/>
        </a:spcBef>
        <a:buFont typeface="Arial" panose="020B0604020202020204" pitchFamily="34" charset="0"/>
        <a:buChar char="»"/>
        <a:defRPr sz="81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3703320" eaLnBrk="1" hangingPunct="1" indent="-925830" latinLnBrk="0" marL="10184130" rtl="0">
        <a:spcBef>
          <a:spcPct val="20000"/>
        </a:spcBef>
        <a:buFont typeface="Arial" panose="020B0604020202020204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3703320" eaLnBrk="1" hangingPunct="1" indent="-925830" latinLnBrk="0" marL="12035790" rtl="0">
        <a:spcBef>
          <a:spcPct val="20000"/>
        </a:spcBef>
        <a:buFont typeface="Arial" panose="020B0604020202020204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3703320" eaLnBrk="1" hangingPunct="1" indent="-925830" latinLnBrk="0" marL="13887450" rtl="0">
        <a:spcBef>
          <a:spcPct val="20000"/>
        </a:spcBef>
        <a:buFont typeface="Arial" panose="020B0604020202020204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3703320" eaLnBrk="1" hangingPunct="1" indent="-925830" latinLnBrk="0" marL="15739110" rtl="0">
        <a:spcBef>
          <a:spcPct val="20000"/>
        </a:spcBef>
        <a:buFont typeface="Arial" panose="020B0604020202020204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algn="l" defTabSz="3703320" eaLnBrk="1" hangingPunct="1" latinLnBrk="0" marL="0" rtl="0">
        <a:defRPr sz="73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3703320" eaLnBrk="1" hangingPunct="1" latinLnBrk="0" marL="1851660" rtl="0">
        <a:defRPr sz="73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3703320" eaLnBrk="1" hangingPunct="1" latinLnBrk="0" marL="3703320" rtl="0">
        <a:defRPr sz="73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3703320" eaLnBrk="1" hangingPunct="1" latinLnBrk="0" marL="5554980" rtl="0">
        <a:defRPr sz="73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3703320" eaLnBrk="1" hangingPunct="1" latinLnBrk="0" marL="7406640" rtl="0">
        <a:defRPr sz="73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3703320" eaLnBrk="1" hangingPunct="1" latinLnBrk="0" marL="9258300" rtl="0">
        <a:defRPr sz="73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3703320" eaLnBrk="1" hangingPunct="1" latinLnBrk="0" marL="11109960" rtl="0">
        <a:defRPr sz="73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3703320" eaLnBrk="1" hangingPunct="1" latinLnBrk="0" marL="12961620" rtl="0">
        <a:defRPr sz="73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3703320" eaLnBrk="1" hangingPunct="1" latinLnBrk="0" marL="14813280" rtl="0">
        <a:defRPr sz="7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ext Box 4"/>
          <p:cNvSpPr txBox="1">
            <a:spLocks noChangeArrowheads="1"/>
          </p:cNvSpPr>
          <p:nvPr/>
        </p:nvSpPr>
        <p:spPr bwMode="auto">
          <a:xfrm>
            <a:off x="13957426" y="1073191"/>
            <a:ext cx="14197902" cy="990777"/>
          </a:xfrm>
          <a:prstGeom prst="rect"/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</p:spPr>
        <p:txBody>
          <a:bodyPr bIns="185143" lIns="370283" rIns="370283" tIns="185143" wrap="square">
            <a:spAutoFit/>
          </a:bodyPr>
          <a:lstStyle>
            <a:lvl1pPr defTabSz="4319588" eaLnBrk="0" hangingPunct="0">
              <a:spcBef>
                <a:spcPct val="20000"/>
              </a:spcBef>
              <a:buChar char="•"/>
              <a:defRPr sz="12900">
                <a:solidFill>
                  <a:schemeClr val="tx1"/>
                </a:solidFill>
                <a:latin typeface="Arial" charset="0"/>
              </a:defRPr>
            </a:lvl1pPr>
            <a:lvl2pPr defTabSz="4319588" eaLnBrk="0" hangingPunct="0" indent="-285750" marL="742950">
              <a:spcBef>
                <a:spcPct val="20000"/>
              </a:spcBef>
              <a:buChar char="–"/>
              <a:defRPr sz="11400">
                <a:solidFill>
                  <a:schemeClr val="tx1"/>
                </a:solidFill>
                <a:latin typeface="Arial" charset="0"/>
              </a:defRPr>
            </a:lvl2pPr>
            <a:lvl3pPr defTabSz="4319588" eaLnBrk="0" hangingPunct="0" indent="-228600" marL="1143000">
              <a:spcBef>
                <a:spcPct val="20000"/>
              </a:spcBef>
              <a:buChar char="•"/>
              <a:defRPr sz="9600">
                <a:solidFill>
                  <a:schemeClr val="tx1"/>
                </a:solidFill>
                <a:latin typeface="Arial" charset="0"/>
              </a:defRPr>
            </a:lvl3pPr>
            <a:lvl4pPr defTabSz="4319588" eaLnBrk="0" hangingPunct="0" indent="-228600" marL="1600200">
              <a:spcBef>
                <a:spcPct val="20000"/>
              </a:spcBef>
              <a:buChar char="–"/>
              <a:defRPr sz="8100">
                <a:solidFill>
                  <a:schemeClr val="tx1"/>
                </a:solidFill>
                <a:latin typeface="Arial" charset="0"/>
              </a:defRPr>
            </a:lvl4pPr>
            <a:lvl5pPr defTabSz="4319588" eaLnBrk="0" hangingPunct="0" indent="-228600" marL="2057400">
              <a:spcBef>
                <a:spcPct val="20000"/>
              </a:spcBef>
              <a:buChar char="»"/>
              <a:defRPr sz="8100">
                <a:solidFill>
                  <a:schemeClr val="tx1"/>
                </a:solidFill>
                <a:latin typeface="Arial" charset="0"/>
              </a:defRPr>
            </a:lvl5pPr>
            <a:lvl6pPr defTabSz="4319588"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6pPr>
            <a:lvl7pPr defTabSz="4319588"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7pPr>
            <a:lvl8pPr defTabSz="4319588"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8pPr>
            <a:lvl9pPr defTabSz="4319588"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altLang="es-ES" b="1" dirty="0" sz="4000" lang="es-ES_tradnl"/>
              <a:t>XV SEMINARIOCIENTÍFICO METODOLÓGICO</a:t>
            </a:r>
            <a:endParaRPr altLang="es-ES" b="1" dirty="0" sz="4000" lang="es-ES">
              <a:latin typeface="Times New Roman" pitchFamily="16" charset="0"/>
            </a:endParaRPr>
          </a:p>
        </p:txBody>
      </p:sp>
      <p:sp>
        <p:nvSpPr>
          <p:cNvPr id="1048587" name="Text Box 4"/>
          <p:cNvSpPr txBox="1">
            <a:spLocks noChangeArrowheads="1"/>
          </p:cNvSpPr>
          <p:nvPr/>
        </p:nvSpPr>
        <p:spPr bwMode="auto">
          <a:xfrm>
            <a:off x="648272" y="2592538"/>
            <a:ext cx="27507056" cy="1233886"/>
          </a:xfrm>
          <a:prstGeom prst="rect"/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</p:spPr>
        <p:txBody>
          <a:bodyPr bIns="185143" lIns="370283" rIns="370283" tIns="185143" wrap="square">
            <a:spAutoFit/>
          </a:bodyPr>
          <a:lstStyle>
            <a:lvl1pPr defTabSz="4319588" eaLnBrk="0" hangingPunct="0">
              <a:spcBef>
                <a:spcPct val="20000"/>
              </a:spcBef>
              <a:buChar char="•"/>
              <a:defRPr sz="12900">
                <a:solidFill>
                  <a:schemeClr val="tx1"/>
                </a:solidFill>
                <a:latin typeface="Arial" charset="0"/>
              </a:defRPr>
            </a:lvl1pPr>
            <a:lvl2pPr defTabSz="4319588" eaLnBrk="0" hangingPunct="0" indent="-285750" marL="742950">
              <a:spcBef>
                <a:spcPct val="20000"/>
              </a:spcBef>
              <a:buChar char="–"/>
              <a:defRPr sz="11400">
                <a:solidFill>
                  <a:schemeClr val="tx1"/>
                </a:solidFill>
                <a:latin typeface="Arial" charset="0"/>
              </a:defRPr>
            </a:lvl2pPr>
            <a:lvl3pPr defTabSz="4319588" eaLnBrk="0" hangingPunct="0" indent="-228600" marL="1143000">
              <a:spcBef>
                <a:spcPct val="20000"/>
              </a:spcBef>
              <a:buChar char="•"/>
              <a:defRPr sz="9600">
                <a:solidFill>
                  <a:schemeClr val="tx1"/>
                </a:solidFill>
                <a:latin typeface="Arial" charset="0"/>
              </a:defRPr>
            </a:lvl3pPr>
            <a:lvl4pPr defTabSz="4319588" eaLnBrk="0" hangingPunct="0" indent="-228600" marL="1600200">
              <a:spcBef>
                <a:spcPct val="20000"/>
              </a:spcBef>
              <a:buChar char="–"/>
              <a:defRPr sz="8100">
                <a:solidFill>
                  <a:schemeClr val="tx1"/>
                </a:solidFill>
                <a:latin typeface="Arial" charset="0"/>
              </a:defRPr>
            </a:lvl4pPr>
            <a:lvl5pPr defTabSz="4319588" eaLnBrk="0" hangingPunct="0" indent="-228600" marL="2057400">
              <a:spcBef>
                <a:spcPct val="20000"/>
              </a:spcBef>
              <a:buChar char="»"/>
              <a:defRPr sz="8100">
                <a:solidFill>
                  <a:schemeClr val="tx1"/>
                </a:solidFill>
                <a:latin typeface="Arial" charset="0"/>
              </a:defRPr>
            </a:lvl5pPr>
            <a:lvl6pPr defTabSz="4319588"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6pPr>
            <a:lvl7pPr defTabSz="4319588"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7pPr>
            <a:lvl8pPr defTabSz="4319588"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8pPr>
            <a:lvl9pPr defTabSz="4319588"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altLang="es-ES" b="1" sz="5800" lang="es-ES"/>
              <a:t>Trabajo Practico Final de la Asignatura Salud Publica Plan E</a:t>
            </a:r>
            <a:endParaRPr altLang="es-ES" b="1" dirty="0" sz="5100" lang="es-ES">
              <a:latin typeface="Times New Roman" pitchFamily="16" charset="0"/>
            </a:endParaRPr>
          </a:p>
        </p:txBody>
      </p:sp>
      <p:sp>
        <p:nvSpPr>
          <p:cNvPr id="1048588" name="Text Box 6"/>
          <p:cNvSpPr txBox="1">
            <a:spLocks noChangeArrowheads="1"/>
          </p:cNvSpPr>
          <p:nvPr/>
        </p:nvSpPr>
        <p:spPr bwMode="auto">
          <a:xfrm>
            <a:off x="1224336" y="4270864"/>
            <a:ext cx="25994888" cy="881733"/>
          </a:xfrm>
          <a:prstGeom prst="rect"/>
          <a:noFill/>
          <a:ln>
            <a:noFill/>
          </a:ln>
        </p:spPr>
        <p:txBody>
          <a:bodyPr bIns="185143" lIns="370283" rIns="370283" tIns="185143" wrap="square">
            <a:spAutoFit/>
          </a:bodyPr>
          <a:lstStyle>
            <a:lvl1pPr defTabSz="4319588">
              <a:spcBef>
                <a:spcPct val="20000"/>
              </a:spcBef>
              <a:buChar char="•"/>
              <a:defRPr sz="12900">
                <a:solidFill>
                  <a:schemeClr val="tx1"/>
                </a:solidFill>
                <a:latin typeface="Arial" charset="0"/>
              </a:defRPr>
            </a:lvl1pPr>
            <a:lvl2pPr defTabSz="4319588" indent="-285750" marL="742950">
              <a:spcBef>
                <a:spcPct val="20000"/>
              </a:spcBef>
              <a:buChar char="–"/>
              <a:defRPr sz="11400">
                <a:solidFill>
                  <a:schemeClr val="tx1"/>
                </a:solidFill>
                <a:latin typeface="Arial" charset="0"/>
              </a:defRPr>
            </a:lvl2pPr>
            <a:lvl3pPr defTabSz="4319588" indent="-228600" marL="1143000">
              <a:spcBef>
                <a:spcPct val="20000"/>
              </a:spcBef>
              <a:buChar char="•"/>
              <a:defRPr sz="9600">
                <a:solidFill>
                  <a:schemeClr val="tx1"/>
                </a:solidFill>
                <a:latin typeface="Arial" charset="0"/>
              </a:defRPr>
            </a:lvl3pPr>
            <a:lvl4pPr defTabSz="4319588" indent="-228600" marL="1600200">
              <a:spcBef>
                <a:spcPct val="20000"/>
              </a:spcBef>
              <a:buChar char="–"/>
              <a:defRPr sz="8100">
                <a:solidFill>
                  <a:schemeClr val="tx1"/>
                </a:solidFill>
                <a:latin typeface="Arial" charset="0"/>
              </a:defRPr>
            </a:lvl4pPr>
            <a:lvl5pPr defTabSz="4319588" indent="-228600" marL="2057400">
              <a:spcBef>
                <a:spcPct val="20000"/>
              </a:spcBef>
              <a:buChar char="»"/>
              <a:defRPr sz="8100">
                <a:solidFill>
                  <a:schemeClr val="tx1"/>
                </a:solidFill>
                <a:latin typeface="Arial" charset="0"/>
              </a:defRPr>
            </a:lvl5pPr>
            <a:lvl6pPr defTabSz="4319588"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6pPr>
            <a:lvl7pPr defTabSz="4319588"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7pPr>
            <a:lvl8pPr defTabSz="4319588"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8pPr>
            <a:lvl9pPr defTabSz="4319588"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altLang="es-MX" dirty="0" sz="3300" lang="en-US"/>
              <a:t>A</a:t>
            </a:r>
            <a:r>
              <a:rPr altLang="es-MX" dirty="0" sz="3300" lang="en-US"/>
              <a:t>p</a:t>
            </a:r>
            <a:r>
              <a:rPr altLang="es-MX" dirty="0" sz="3300" lang="en-US"/>
              <a:t>o</a:t>
            </a:r>
            <a:r>
              <a:rPr altLang="es-MX" dirty="0" sz="3300" lang="en-US"/>
              <a:t>l</a:t>
            </a:r>
            <a:r>
              <a:rPr altLang="es-MX" dirty="0" sz="3300" lang="en-US"/>
              <a:t>o</a:t>
            </a:r>
            <a:r>
              <a:rPr altLang="es-MX" dirty="0" sz="3300" lang="en-US"/>
              <a:t>n</a:t>
            </a:r>
            <a:r>
              <a:rPr altLang="es-MX" dirty="0" sz="3300" lang="en-US"/>
              <a:t>i</a:t>
            </a:r>
            <a:r>
              <a:rPr altLang="es-MX" dirty="0" sz="3300" lang="en-US"/>
              <a:t>o</a:t>
            </a:r>
            <a:r>
              <a:rPr altLang="es-MX" dirty="0" sz="3300" lang="en-US"/>
              <a:t> </a:t>
            </a:r>
            <a:r>
              <a:rPr altLang="es-MX" dirty="0" sz="3300" lang="en-US"/>
              <a:t>R</a:t>
            </a:r>
            <a:r>
              <a:rPr altLang="es-MX" dirty="0" sz="3300" lang="en-US"/>
              <a:t>e</a:t>
            </a:r>
            <a:r>
              <a:rPr altLang="es-MX" dirty="0" sz="3300" lang="en-US"/>
              <a:t>y</a:t>
            </a:r>
            <a:r>
              <a:rPr altLang="es-MX" dirty="0" sz="3300" lang="en-US"/>
              <a:t>e</a:t>
            </a:r>
            <a:r>
              <a:rPr altLang="es-MX" dirty="0" sz="3300" lang="en-US"/>
              <a:t>s</a:t>
            </a:r>
            <a:r>
              <a:rPr altLang="es-MX" dirty="0" sz="3300" lang="en-US"/>
              <a:t> </a:t>
            </a:r>
            <a:r>
              <a:rPr altLang="es-MX" dirty="0" sz="3300" lang="en-US"/>
              <a:t>M</a:t>
            </a:r>
            <a:r>
              <a:rPr altLang="es-MX" dirty="0" sz="3300" lang="en-US"/>
              <a:t>e</a:t>
            </a:r>
            <a:r>
              <a:rPr altLang="es-MX" dirty="0" sz="3300" lang="en-US"/>
              <a:t>n</a:t>
            </a:r>
            <a:r>
              <a:rPr altLang="es-MX" dirty="0" sz="3300" lang="en-US"/>
              <a:t>d</a:t>
            </a:r>
            <a:r>
              <a:rPr altLang="es-MX" dirty="0" sz="3300" lang="en-US"/>
              <a:t>o</a:t>
            </a:r>
            <a:r>
              <a:rPr altLang="es-MX" dirty="0" sz="3300" lang="en-US"/>
              <a:t>z</a:t>
            </a:r>
            <a:r>
              <a:rPr altLang="es-MX" dirty="0" sz="3300" lang="en-US"/>
              <a:t>a</a:t>
            </a:r>
            <a:r>
              <a:rPr altLang="es-MX" dirty="0" sz="3300" lang="en-US"/>
              <a:t>,</a:t>
            </a:r>
            <a:r>
              <a:rPr altLang="es-MX" dirty="0" sz="3300" lang="en-US"/>
              <a:t> </a:t>
            </a:r>
            <a:r>
              <a:rPr altLang="es-MX" dirty="0" sz="3300" lang="en-US"/>
              <a:t>D</a:t>
            </a:r>
            <a:r>
              <a:rPr altLang="es-MX" dirty="0" sz="3300" lang="en-US"/>
              <a:t>a</a:t>
            </a:r>
            <a:r>
              <a:rPr altLang="es-MX" dirty="0" sz="3300" lang="en-US"/>
              <a:t>l</a:t>
            </a:r>
            <a:r>
              <a:rPr altLang="es-MX" dirty="0" sz="3300" lang="en-US"/>
              <a:t>i</a:t>
            </a:r>
            <a:r>
              <a:rPr altLang="es-MX" dirty="0" sz="3300" lang="en-US"/>
              <a:t>l</a:t>
            </a:r>
            <a:r>
              <a:rPr altLang="es-MX" dirty="0" sz="3300" lang="en-US"/>
              <a:t>a</a:t>
            </a:r>
            <a:r>
              <a:rPr altLang="es-MX" dirty="0" sz="3300" lang="en-US"/>
              <a:t> </a:t>
            </a:r>
            <a:r>
              <a:rPr altLang="es-MX" dirty="0" sz="3300" lang="en-US"/>
              <a:t>C</a:t>
            </a:r>
            <a:r>
              <a:rPr altLang="es-MX" dirty="0" sz="3300" lang="en-US"/>
              <a:t>h</a:t>
            </a:r>
            <a:r>
              <a:rPr altLang="es-MX" dirty="0" sz="3300" lang="en-US"/>
              <a:t>a</a:t>
            </a:r>
            <a:r>
              <a:rPr altLang="es-MX" dirty="0" sz="3300" lang="en-US"/>
              <a:t>c</a:t>
            </a:r>
            <a:r>
              <a:rPr altLang="es-MX" dirty="0" sz="3300" lang="es-MX"/>
              <a:t>ó</a:t>
            </a:r>
            <a:r>
              <a:rPr altLang="es-MX" dirty="0" sz="3300" lang="en-US"/>
              <a:t>n</a:t>
            </a:r>
            <a:r>
              <a:rPr altLang="es-MX" dirty="0" sz="3300" lang="en-US"/>
              <a:t> </a:t>
            </a:r>
            <a:r>
              <a:rPr altLang="es-MX" dirty="0" sz="3300" lang="en-US"/>
              <a:t>B</a:t>
            </a:r>
            <a:r>
              <a:rPr altLang="es-MX" dirty="0" sz="3300" lang="en-US"/>
              <a:t>o</a:t>
            </a:r>
            <a:r>
              <a:rPr altLang="es-MX" dirty="0" sz="3300" lang="en-US"/>
              <a:t>n</a:t>
            </a:r>
            <a:r>
              <a:rPr altLang="es-MX" dirty="0" sz="3300" lang="en-US"/>
              <a:t>e</a:t>
            </a:r>
            <a:r>
              <a:rPr altLang="es-MX" dirty="0" sz="3300" lang="en-US"/>
              <a:t>t</a:t>
            </a:r>
            <a:r>
              <a:rPr altLang="es-MX" dirty="0" sz="3300" lang="en-US"/>
              <a:t>,</a:t>
            </a:r>
            <a:r>
              <a:rPr altLang="es-MX" dirty="0" sz="3300" lang="en-US"/>
              <a:t> </a:t>
            </a:r>
            <a:r>
              <a:rPr altLang="es-MX" dirty="0" sz="3300" lang="en-US"/>
              <a:t>C</a:t>
            </a:r>
            <a:r>
              <a:rPr altLang="es-MX" dirty="0" sz="3300" lang="es-MX"/>
              <a:t>á</a:t>
            </a:r>
            <a:r>
              <a:rPr altLang="es-MX" dirty="0" sz="3300" lang="en-US"/>
              <a:t>n</a:t>
            </a:r>
            <a:r>
              <a:rPr altLang="es-MX" dirty="0" sz="3300" lang="en-US"/>
              <a:t>d</a:t>
            </a:r>
            <a:r>
              <a:rPr altLang="es-MX" dirty="0" sz="3300" lang="en-US"/>
              <a:t>i</a:t>
            </a:r>
            <a:r>
              <a:rPr altLang="es-MX" dirty="0" sz="3300" lang="en-US"/>
              <a:t>d</a:t>
            </a:r>
            <a:r>
              <a:rPr altLang="es-MX" dirty="0" sz="3300" lang="en-US"/>
              <a:t>a</a:t>
            </a:r>
            <a:r>
              <a:rPr altLang="es-MX" dirty="0" sz="3300" lang="en-US"/>
              <a:t> </a:t>
            </a:r>
            <a:r>
              <a:rPr altLang="es-MX" dirty="0" sz="3300" lang="en-US"/>
              <a:t>R</a:t>
            </a:r>
            <a:r>
              <a:rPr altLang="es-MX" dirty="0" sz="3300" lang="en-US"/>
              <a:t>o</a:t>
            </a:r>
            <a:r>
              <a:rPr altLang="es-MX" dirty="0" sz="3300" lang="en-US"/>
              <a:t>s</a:t>
            </a:r>
            <a:r>
              <a:rPr altLang="es-MX" dirty="0" sz="3300" lang="en-US"/>
              <a:t>a</a:t>
            </a:r>
            <a:r>
              <a:rPr altLang="es-MX" dirty="0" sz="3300" lang="en-US"/>
              <a:t> </a:t>
            </a:r>
            <a:r>
              <a:rPr altLang="es-MX" dirty="0" sz="3300" lang="en-US"/>
              <a:t>D</a:t>
            </a:r>
            <a:r>
              <a:rPr altLang="es-MX" dirty="0" sz="3300" lang="en-US"/>
              <a:t>u</a:t>
            </a:r>
            <a:r>
              <a:rPr altLang="es-MX" dirty="0" sz="3300" lang="en-US"/>
              <a:t>r</a:t>
            </a:r>
            <a:r>
              <a:rPr altLang="es-MX" dirty="0" sz="3300" lang="es-MX"/>
              <a:t>á</a:t>
            </a:r>
            <a:r>
              <a:rPr altLang="es-MX" dirty="0" sz="3300" lang="en-US"/>
              <a:t>n</a:t>
            </a:r>
            <a:r>
              <a:rPr altLang="es-MX" dirty="0" sz="3300" lang="en-US"/>
              <a:t> </a:t>
            </a:r>
            <a:r>
              <a:rPr altLang="es-MX" dirty="0" sz="3300" lang="en-US"/>
              <a:t>G</a:t>
            </a:r>
            <a:r>
              <a:rPr altLang="es-MX" dirty="0" sz="3300" lang="en-US"/>
              <a:t>o</a:t>
            </a:r>
            <a:r>
              <a:rPr altLang="es-MX" dirty="0" sz="3300" lang="en-US"/>
              <a:t>n</a:t>
            </a:r>
            <a:r>
              <a:rPr altLang="es-MX" dirty="0" sz="3300" lang="en-US"/>
              <a:t>z</a:t>
            </a:r>
            <a:r>
              <a:rPr altLang="es-MX" dirty="0" sz="3300" lang="es-MX"/>
              <a:t>á</a:t>
            </a:r>
            <a:r>
              <a:rPr altLang="es-MX" dirty="0" sz="3300" lang="en-US"/>
              <a:t>l</a:t>
            </a:r>
            <a:r>
              <a:rPr altLang="es-MX" dirty="0" sz="3300" lang="en-US"/>
              <a:t>e</a:t>
            </a:r>
            <a:r>
              <a:rPr altLang="es-MX" dirty="0" sz="3300" lang="en-US"/>
              <a:t>z</a:t>
            </a:r>
            <a:r>
              <a:rPr altLang="es-MX" dirty="0" sz="3300" lang="en-US"/>
              <a:t>,</a:t>
            </a:r>
            <a:r>
              <a:rPr altLang="es-MX" dirty="0" sz="3300" lang="en-US"/>
              <a:t> </a:t>
            </a:r>
            <a:r>
              <a:rPr altLang="es-MX" dirty="0" sz="3300" lang="en-US"/>
              <a:t>M</a:t>
            </a:r>
            <a:r>
              <a:rPr altLang="es-MX" dirty="0" sz="3300" lang="en-US"/>
              <a:t>i</a:t>
            </a:r>
            <a:r>
              <a:rPr altLang="es-MX" dirty="0" sz="3300" lang="en-US"/>
              <a:t>l</a:t>
            </a:r>
            <a:r>
              <a:rPr altLang="es-MX" dirty="0" sz="3300" lang="en-US"/>
              <a:t>e</a:t>
            </a:r>
            <a:r>
              <a:rPr altLang="es-MX" dirty="0" sz="3300" lang="en-US"/>
              <a:t>y</a:t>
            </a:r>
            <a:r>
              <a:rPr altLang="es-MX" dirty="0" sz="3300" lang="en-US"/>
              <a:t>d</a:t>
            </a:r>
            <a:r>
              <a:rPr altLang="es-MX" dirty="0" sz="3300" lang="en-US"/>
              <a:t>i</a:t>
            </a:r>
            <a:r>
              <a:rPr altLang="es-MX" dirty="0" sz="3300" lang="en-US"/>
              <a:t>s</a:t>
            </a:r>
            <a:r>
              <a:rPr altLang="es-MX" dirty="0" sz="3300" lang="en-US"/>
              <a:t> </a:t>
            </a:r>
            <a:r>
              <a:rPr altLang="es-MX" dirty="0" sz="3300" lang="en-US"/>
              <a:t>R</a:t>
            </a:r>
            <a:r>
              <a:rPr altLang="es-MX" dirty="0" sz="3300" lang="en-US"/>
              <a:t>o</a:t>
            </a:r>
            <a:r>
              <a:rPr altLang="es-MX" dirty="0" sz="3300" lang="en-US"/>
              <a:t>s</a:t>
            </a:r>
            <a:r>
              <a:rPr altLang="es-MX" dirty="0" sz="3300" lang="en-US"/>
              <a:t>e</a:t>
            </a:r>
            <a:r>
              <a:rPr altLang="es-MX" dirty="0" sz="3300" lang="en-US"/>
              <a:t>l</a:t>
            </a:r>
            <a:r>
              <a:rPr altLang="es-MX" dirty="0" sz="3300" lang="en-US"/>
              <a:t>l</a:t>
            </a:r>
            <a:r>
              <a:rPr altLang="es-MX" dirty="0" sz="3300" lang="en-US"/>
              <a:t>o</a:t>
            </a:r>
            <a:r>
              <a:rPr altLang="es-MX" dirty="0" sz="3300" lang="en-US"/>
              <a:t> </a:t>
            </a:r>
            <a:r>
              <a:rPr altLang="es-MX" dirty="0" sz="3300" lang="en-US"/>
              <a:t>L</a:t>
            </a:r>
            <a:r>
              <a:rPr altLang="es-MX" dirty="0" sz="3300" lang="es-MX"/>
              <a:t>ó</a:t>
            </a:r>
            <a:r>
              <a:rPr altLang="es-MX" dirty="0" sz="3300" lang="en-US"/>
              <a:t>p</a:t>
            </a:r>
            <a:r>
              <a:rPr altLang="es-MX" dirty="0" sz="3300" lang="en-US"/>
              <a:t>e</a:t>
            </a:r>
            <a:r>
              <a:rPr altLang="es-MX" dirty="0" sz="3300" lang="en-US"/>
              <a:t>z</a:t>
            </a:r>
            <a:r>
              <a:rPr altLang="es-MX" dirty="0" sz="3300" lang="en-US"/>
              <a:t>.</a:t>
            </a:r>
            <a:r>
              <a:rPr altLang="es-MX" dirty="0" sz="3300" lang="en-US"/>
              <a:t>a</a:t>
            </a:r>
            <a:r>
              <a:rPr altLang="es-MX" dirty="0" sz="3300" lang="en-US"/>
              <a:t>p</a:t>
            </a:r>
            <a:r>
              <a:rPr altLang="es-MX" dirty="0" sz="3300" lang="en-US"/>
              <a:t>o</a:t>
            </a:r>
            <a:r>
              <a:rPr altLang="es-MX" dirty="0" sz="3300" lang="en-US"/>
              <a:t>l</a:t>
            </a:r>
            <a:r>
              <a:rPr altLang="es-MX" dirty="0" sz="3300" lang="en-US"/>
              <a:t>o</a:t>
            </a:r>
            <a:r>
              <a:rPr altLang="es-MX" dirty="0" sz="3300" lang="en-US"/>
              <a:t>@</a:t>
            </a:r>
            <a:r>
              <a:rPr altLang="es-MX" dirty="0" sz="3300" lang="en-US"/>
              <a:t>i</a:t>
            </a:r>
            <a:r>
              <a:rPr altLang="es-MX" dirty="0" sz="3300" lang="en-US"/>
              <a:t>n</a:t>
            </a:r>
            <a:r>
              <a:rPr altLang="es-MX" dirty="0" sz="3300" lang="en-US"/>
              <a:t>f</a:t>
            </a:r>
            <a:r>
              <a:rPr altLang="es-MX" dirty="0" sz="3300" lang="en-US"/>
              <a:t>o</a:t>
            </a:r>
            <a:r>
              <a:rPr altLang="es-MX" dirty="0" sz="3300" lang="en-US"/>
              <a:t>m</a:t>
            </a:r>
            <a:r>
              <a:rPr altLang="es-MX" dirty="0" sz="3300" lang="en-US"/>
              <a:t>e</a:t>
            </a:r>
            <a:r>
              <a:rPr altLang="es-MX" dirty="0" sz="3300" lang="en-US"/>
              <a:t>d</a:t>
            </a:r>
            <a:r>
              <a:rPr altLang="es-MX" dirty="0" sz="3300" lang="en-US"/>
              <a:t>.</a:t>
            </a:r>
            <a:r>
              <a:rPr altLang="es-MX" dirty="0" sz="3300" lang="en-US"/>
              <a:t>s</a:t>
            </a:r>
            <a:r>
              <a:rPr altLang="es-MX" dirty="0" sz="3300" lang="en-US"/>
              <a:t>l</a:t>
            </a:r>
            <a:r>
              <a:rPr altLang="es-MX" dirty="0" sz="3300" lang="en-US"/>
              <a:t>d</a:t>
            </a:r>
            <a:r>
              <a:rPr altLang="es-MX" dirty="0" sz="3300" lang="en-US"/>
              <a:t>.</a:t>
            </a:r>
            <a:r>
              <a:rPr altLang="es-MX" dirty="0" sz="3300" lang="en-US"/>
              <a:t>c</a:t>
            </a:r>
            <a:r>
              <a:rPr altLang="es-MX" dirty="0" sz="3300" lang="en-US"/>
              <a:t>u</a:t>
            </a:r>
            <a:endParaRPr altLang="es-ES" dirty="0" sz="3300" lang="es-ES"/>
          </a:p>
        </p:txBody>
      </p:sp>
      <p:sp>
        <p:nvSpPr>
          <p:cNvPr id="1048589" name="Text Box 7"/>
          <p:cNvSpPr txBox="1">
            <a:spLocks noChangeArrowheads="1"/>
          </p:cNvSpPr>
          <p:nvPr/>
        </p:nvSpPr>
        <p:spPr bwMode="auto">
          <a:xfrm>
            <a:off x="790850" y="4906273"/>
            <a:ext cx="11017223" cy="1051011"/>
          </a:xfrm>
          <a:prstGeom prst="rect"/>
          <a:solidFill>
            <a:schemeClr val="tx2">
              <a:lumMod val="40000"/>
              <a:lumOff val="6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bIns="185143" lIns="370283" rIns="370283" tIns="185143" wrap="square">
            <a:spAutoFit/>
          </a:bodyPr>
          <a:lstStyle>
            <a:lvl1pPr defTabSz="4319588" eaLnBrk="0" hangingPunct="0">
              <a:defRPr sz="800">
                <a:solidFill>
                  <a:schemeClr val="bg1"/>
                </a:solidFill>
                <a:latin typeface="Arial" charset="0"/>
              </a:defRPr>
            </a:lvl1pPr>
            <a:lvl2pPr defTabSz="4319588" eaLnBrk="0" hangingPunct="0" indent="-285750" marL="742950">
              <a:defRPr sz="800">
                <a:solidFill>
                  <a:schemeClr val="bg1"/>
                </a:solidFill>
                <a:latin typeface="Arial" charset="0"/>
              </a:defRPr>
            </a:lvl2pPr>
            <a:lvl3pPr defTabSz="4319588" eaLnBrk="0" hangingPunct="0" indent="-228600" marL="1143000">
              <a:defRPr sz="800">
                <a:solidFill>
                  <a:schemeClr val="bg1"/>
                </a:solidFill>
                <a:latin typeface="Arial" charset="0"/>
              </a:defRPr>
            </a:lvl3pPr>
            <a:lvl4pPr defTabSz="4319588" eaLnBrk="0" hangingPunct="0" indent="-228600" marL="1600200">
              <a:defRPr sz="800">
                <a:solidFill>
                  <a:schemeClr val="bg1"/>
                </a:solidFill>
                <a:latin typeface="Arial" charset="0"/>
              </a:defRPr>
            </a:lvl4pPr>
            <a:lvl5pPr defTabSz="4319588" eaLnBrk="0" hangingPunct="0" indent="-228600" marL="2057400">
              <a:defRPr sz="800">
                <a:solidFill>
                  <a:schemeClr val="bg1"/>
                </a:solidFill>
                <a:latin typeface="Arial" charset="0"/>
              </a:defRPr>
            </a:lvl5pPr>
            <a:lvl6pPr defTabSz="4319588" eaLnBrk="0" fontAlgn="base" hangingPunct="0" indent="-228600" marL="2514600">
              <a:spcBef>
                <a:spcPct val="0"/>
              </a:spcBef>
              <a:spcAft>
                <a:spcPct val="0"/>
              </a:spcAft>
              <a:defRPr sz="800">
                <a:solidFill>
                  <a:schemeClr val="bg1"/>
                </a:solidFill>
                <a:latin typeface="Arial" charset="0"/>
              </a:defRPr>
            </a:lvl6pPr>
            <a:lvl7pPr defTabSz="4319588" eaLnBrk="0" fontAlgn="base" hangingPunct="0" indent="-228600" marL="2971800">
              <a:spcBef>
                <a:spcPct val="0"/>
              </a:spcBef>
              <a:spcAft>
                <a:spcPct val="0"/>
              </a:spcAft>
              <a:defRPr sz="800">
                <a:solidFill>
                  <a:schemeClr val="bg1"/>
                </a:solidFill>
                <a:latin typeface="Arial" charset="0"/>
              </a:defRPr>
            </a:lvl7pPr>
            <a:lvl8pPr defTabSz="4319588" eaLnBrk="0" fontAlgn="base" hangingPunct="0" indent="-228600" marL="3429000">
              <a:spcBef>
                <a:spcPct val="0"/>
              </a:spcBef>
              <a:spcAft>
                <a:spcPct val="0"/>
              </a:spcAft>
              <a:defRPr sz="800">
                <a:solidFill>
                  <a:schemeClr val="bg1"/>
                </a:solidFill>
                <a:latin typeface="Arial" charset="0"/>
              </a:defRPr>
            </a:lvl8pPr>
            <a:lvl9pPr defTabSz="4319588" eaLnBrk="0" fontAlgn="base" hangingPunct="0" indent="-228600" marL="3886200">
              <a:spcBef>
                <a:spcPct val="0"/>
              </a:spcBef>
              <a:spcAft>
                <a:spcPct val="0"/>
              </a:spcAft>
              <a:defRPr sz="8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defTabSz="3703320" eaLnBrk="1" hangingPunct="1" lvl="0"/>
            <a:r>
              <a:rPr dirty="0" sz="4400" lang="es-E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INTRODUCCIÓN / INTRODUCTION</a:t>
            </a:r>
            <a:endParaRPr dirty="0" sz="4400" lang="es-CU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8590" name="Text Box 8"/>
          <p:cNvSpPr txBox="1">
            <a:spLocks noChangeArrowheads="1"/>
          </p:cNvSpPr>
          <p:nvPr/>
        </p:nvSpPr>
        <p:spPr bwMode="auto">
          <a:xfrm>
            <a:off x="14948847" y="5004246"/>
            <a:ext cx="12097344" cy="1050925"/>
          </a:xfrm>
          <a:prstGeom prst="rect"/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bIns="185143" lIns="370283" rIns="370283" tIns="185143" wrap="square">
            <a:spAutoFit/>
          </a:bodyPr>
          <a:lstStyle>
            <a:lvl1pPr defTabSz="4319588" eaLnBrk="0" hangingPunct="0">
              <a:defRPr sz="800">
                <a:solidFill>
                  <a:schemeClr val="bg1"/>
                </a:solidFill>
                <a:latin typeface="Arial" charset="0"/>
              </a:defRPr>
            </a:lvl1pPr>
            <a:lvl2pPr defTabSz="4319588" eaLnBrk="0" hangingPunct="0" indent="-285750" marL="742950">
              <a:defRPr sz="800">
                <a:solidFill>
                  <a:schemeClr val="bg1"/>
                </a:solidFill>
                <a:latin typeface="Arial" charset="0"/>
              </a:defRPr>
            </a:lvl2pPr>
            <a:lvl3pPr defTabSz="4319588" eaLnBrk="0" hangingPunct="0" indent="-228600" marL="1143000">
              <a:defRPr sz="800">
                <a:solidFill>
                  <a:schemeClr val="bg1"/>
                </a:solidFill>
                <a:latin typeface="Arial" charset="0"/>
              </a:defRPr>
            </a:lvl3pPr>
            <a:lvl4pPr defTabSz="4319588" eaLnBrk="0" hangingPunct="0" indent="-228600" marL="1600200">
              <a:defRPr sz="800">
                <a:solidFill>
                  <a:schemeClr val="bg1"/>
                </a:solidFill>
                <a:latin typeface="Arial" charset="0"/>
              </a:defRPr>
            </a:lvl4pPr>
            <a:lvl5pPr defTabSz="4319588" eaLnBrk="0" hangingPunct="0" indent="-228600" marL="2057400">
              <a:defRPr sz="800">
                <a:solidFill>
                  <a:schemeClr val="bg1"/>
                </a:solidFill>
                <a:latin typeface="Arial" charset="0"/>
              </a:defRPr>
            </a:lvl5pPr>
            <a:lvl6pPr defTabSz="4319588" eaLnBrk="0" fontAlgn="base" hangingPunct="0" indent="-228600" marL="2514600">
              <a:spcBef>
                <a:spcPct val="0"/>
              </a:spcBef>
              <a:spcAft>
                <a:spcPct val="0"/>
              </a:spcAft>
              <a:defRPr sz="800">
                <a:solidFill>
                  <a:schemeClr val="bg1"/>
                </a:solidFill>
                <a:latin typeface="Arial" charset="0"/>
              </a:defRPr>
            </a:lvl6pPr>
            <a:lvl7pPr defTabSz="4319588" eaLnBrk="0" fontAlgn="base" hangingPunct="0" indent="-228600" marL="2971800">
              <a:spcBef>
                <a:spcPct val="0"/>
              </a:spcBef>
              <a:spcAft>
                <a:spcPct val="0"/>
              </a:spcAft>
              <a:defRPr sz="800">
                <a:solidFill>
                  <a:schemeClr val="bg1"/>
                </a:solidFill>
                <a:latin typeface="Arial" charset="0"/>
              </a:defRPr>
            </a:lvl7pPr>
            <a:lvl8pPr defTabSz="4319588" eaLnBrk="0" fontAlgn="base" hangingPunct="0" indent="-228600" marL="3429000">
              <a:spcBef>
                <a:spcPct val="0"/>
              </a:spcBef>
              <a:spcAft>
                <a:spcPct val="0"/>
              </a:spcAft>
              <a:defRPr sz="800">
                <a:solidFill>
                  <a:schemeClr val="bg1"/>
                </a:solidFill>
                <a:latin typeface="Arial" charset="0"/>
              </a:defRPr>
            </a:lvl8pPr>
            <a:lvl9pPr defTabSz="4319588" eaLnBrk="0" fontAlgn="base" hangingPunct="0" indent="-228600" marL="3886200">
              <a:spcBef>
                <a:spcPct val="0"/>
              </a:spcBef>
              <a:spcAft>
                <a:spcPct val="0"/>
              </a:spcAft>
              <a:defRPr sz="8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dirty="0" sz="4400" lang="es-E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MÉTODO / METHOD</a:t>
            </a:r>
            <a:endParaRPr altLang="es-ES" dirty="0" sz="4400" lang="es-ES">
              <a:ln w="18415" cmpd="sng">
                <a:solidFill>
                  <a:srgbClr val="FFFFFF"/>
                </a:solidFill>
                <a:prstDash val="solid"/>
              </a:ln>
              <a:solidFill>
                <a:schemeClr val="tx1"/>
              </a:solidFill>
              <a:effectLst>
                <a:outerShdw algn="tl" blurRad="63500" dir="3600000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48591" name="Text Box 12"/>
          <p:cNvSpPr txBox="1">
            <a:spLocks noChangeArrowheads="1"/>
          </p:cNvSpPr>
          <p:nvPr/>
        </p:nvSpPr>
        <p:spPr bwMode="auto">
          <a:xfrm>
            <a:off x="14221780" y="6583741"/>
            <a:ext cx="13625722" cy="2783286"/>
          </a:xfrm>
          <a:prstGeom prst="rect"/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bIns="185143" lIns="370283" rIns="370283" tIns="185143" wrap="square">
            <a:spAutoFit/>
          </a:bodyPr>
          <a:lstStyle>
            <a:lvl1pPr defTabSz="4319588" eaLnBrk="0" hangingPunct="0">
              <a:spcBef>
                <a:spcPct val="20000"/>
              </a:spcBef>
              <a:buChar char="•"/>
              <a:defRPr sz="12900">
                <a:solidFill>
                  <a:schemeClr val="tx1"/>
                </a:solidFill>
                <a:latin typeface="Arial" charset="0"/>
              </a:defRPr>
            </a:lvl1pPr>
            <a:lvl2pPr defTabSz="4319588" eaLnBrk="0" hangingPunct="0" indent="-285750" marL="742950">
              <a:spcBef>
                <a:spcPct val="20000"/>
              </a:spcBef>
              <a:buChar char="–"/>
              <a:defRPr sz="11400">
                <a:solidFill>
                  <a:schemeClr val="tx1"/>
                </a:solidFill>
                <a:latin typeface="Arial" charset="0"/>
              </a:defRPr>
            </a:lvl2pPr>
            <a:lvl3pPr defTabSz="4319588" eaLnBrk="0" hangingPunct="0" indent="-228600" marL="1143000">
              <a:spcBef>
                <a:spcPct val="20000"/>
              </a:spcBef>
              <a:buChar char="•"/>
              <a:defRPr sz="9600">
                <a:solidFill>
                  <a:schemeClr val="tx1"/>
                </a:solidFill>
                <a:latin typeface="Arial" charset="0"/>
              </a:defRPr>
            </a:lvl3pPr>
            <a:lvl4pPr defTabSz="4319588" eaLnBrk="0" hangingPunct="0" indent="-228600" marL="1600200">
              <a:spcBef>
                <a:spcPct val="20000"/>
              </a:spcBef>
              <a:buChar char="–"/>
              <a:defRPr sz="8100">
                <a:solidFill>
                  <a:schemeClr val="tx1"/>
                </a:solidFill>
                <a:latin typeface="Arial" charset="0"/>
              </a:defRPr>
            </a:lvl4pPr>
            <a:lvl5pPr defTabSz="4319588" eaLnBrk="0" hangingPunct="0" indent="-228600" marL="2057400">
              <a:spcBef>
                <a:spcPct val="20000"/>
              </a:spcBef>
              <a:buChar char="»"/>
              <a:defRPr sz="8100">
                <a:solidFill>
                  <a:schemeClr val="tx1"/>
                </a:solidFill>
                <a:latin typeface="Arial" charset="0"/>
              </a:defRPr>
            </a:lvl5pPr>
            <a:lvl6pPr defTabSz="4319588"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6pPr>
            <a:lvl7pPr defTabSz="4319588"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7pPr>
            <a:lvl8pPr defTabSz="4319588"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8pPr>
            <a:lvl9pPr defTabSz="4319588"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altLang="es-ES" dirty="0" sz="3200" lang="es-ES"/>
              <a:t>Se realizó mediante un estudio de tipo experimental (cuasi experimento), desde el paradigma mixto con metodología </a:t>
            </a:r>
            <a:r>
              <a:rPr altLang="es-ES" dirty="0" sz="3200" lang="es-ES" err="1"/>
              <a:t>cuanti</a:t>
            </a:r>
            <a:r>
              <a:rPr altLang="es-ES" dirty="0" sz="3200" lang="es-ES"/>
              <a:t>-cualitativa y en otros casos una estrategia de intervención ambiental. Según los resultados obtenidos de las encuestas aplicada por cada estudiante</a:t>
            </a:r>
            <a:endParaRPr altLang="es-ES" dirty="0" sz="3200" lang="es-ES"/>
          </a:p>
        </p:txBody>
      </p:sp>
      <p:sp>
        <p:nvSpPr>
          <p:cNvPr id="1048592" name="Text Box 21"/>
          <p:cNvSpPr txBox="1">
            <a:spLocks noChangeArrowheads="1"/>
          </p:cNvSpPr>
          <p:nvPr/>
        </p:nvSpPr>
        <p:spPr bwMode="auto">
          <a:xfrm>
            <a:off x="720280" y="15121930"/>
            <a:ext cx="9787383" cy="1050925"/>
          </a:xfrm>
          <a:prstGeom prst="rect"/>
          <a:solidFill>
            <a:schemeClr val="tx2">
              <a:lumMod val="40000"/>
              <a:lumOff val="6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bIns="185143" lIns="370283" rIns="370283" tIns="185143" wrap="square">
            <a:spAutoFit/>
          </a:bodyPr>
          <a:lstStyle>
            <a:lvl1pPr defTabSz="4319588" eaLnBrk="0" hangingPunct="0">
              <a:defRPr sz="800">
                <a:solidFill>
                  <a:schemeClr val="bg1"/>
                </a:solidFill>
                <a:latin typeface="Arial" charset="0"/>
              </a:defRPr>
            </a:lvl1pPr>
            <a:lvl2pPr defTabSz="4319588" eaLnBrk="0" hangingPunct="0" indent="-285750" marL="742950">
              <a:defRPr sz="800">
                <a:solidFill>
                  <a:schemeClr val="bg1"/>
                </a:solidFill>
                <a:latin typeface="Arial" charset="0"/>
              </a:defRPr>
            </a:lvl2pPr>
            <a:lvl3pPr defTabSz="4319588" eaLnBrk="0" hangingPunct="0" indent="-228600" marL="1143000">
              <a:defRPr sz="800">
                <a:solidFill>
                  <a:schemeClr val="bg1"/>
                </a:solidFill>
                <a:latin typeface="Arial" charset="0"/>
              </a:defRPr>
            </a:lvl3pPr>
            <a:lvl4pPr defTabSz="4319588" eaLnBrk="0" hangingPunct="0" indent="-228600" marL="1600200">
              <a:defRPr sz="800">
                <a:solidFill>
                  <a:schemeClr val="bg1"/>
                </a:solidFill>
                <a:latin typeface="Arial" charset="0"/>
              </a:defRPr>
            </a:lvl4pPr>
            <a:lvl5pPr defTabSz="4319588" eaLnBrk="0" hangingPunct="0" indent="-228600" marL="2057400">
              <a:defRPr sz="800">
                <a:solidFill>
                  <a:schemeClr val="bg1"/>
                </a:solidFill>
                <a:latin typeface="Arial" charset="0"/>
              </a:defRPr>
            </a:lvl5pPr>
            <a:lvl6pPr defTabSz="4319588" eaLnBrk="0" fontAlgn="base" hangingPunct="0" indent="-228600" marL="2514600">
              <a:spcBef>
                <a:spcPct val="0"/>
              </a:spcBef>
              <a:spcAft>
                <a:spcPct val="0"/>
              </a:spcAft>
              <a:defRPr sz="800">
                <a:solidFill>
                  <a:schemeClr val="bg1"/>
                </a:solidFill>
                <a:latin typeface="Arial" charset="0"/>
              </a:defRPr>
            </a:lvl6pPr>
            <a:lvl7pPr defTabSz="4319588" eaLnBrk="0" fontAlgn="base" hangingPunct="0" indent="-228600" marL="2971800">
              <a:spcBef>
                <a:spcPct val="0"/>
              </a:spcBef>
              <a:spcAft>
                <a:spcPct val="0"/>
              </a:spcAft>
              <a:defRPr sz="800">
                <a:solidFill>
                  <a:schemeClr val="bg1"/>
                </a:solidFill>
                <a:latin typeface="Arial" charset="0"/>
              </a:defRPr>
            </a:lvl7pPr>
            <a:lvl8pPr defTabSz="4319588" eaLnBrk="0" fontAlgn="base" hangingPunct="0" indent="-228600" marL="3429000">
              <a:spcBef>
                <a:spcPct val="0"/>
              </a:spcBef>
              <a:spcAft>
                <a:spcPct val="0"/>
              </a:spcAft>
              <a:defRPr sz="800">
                <a:solidFill>
                  <a:schemeClr val="bg1"/>
                </a:solidFill>
                <a:latin typeface="Arial" charset="0"/>
              </a:defRPr>
            </a:lvl8pPr>
            <a:lvl9pPr defTabSz="4319588" eaLnBrk="0" fontAlgn="base" hangingPunct="0" indent="-228600" marL="3886200">
              <a:spcBef>
                <a:spcPct val="0"/>
              </a:spcBef>
              <a:spcAft>
                <a:spcPct val="0"/>
              </a:spcAft>
              <a:defRPr sz="8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dirty="0" sz="4400" lang="es-E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RESULTADOS / RESULTS</a:t>
            </a:r>
            <a:endParaRPr altLang="es-ES" dirty="0" sz="4400" lang="es-ES">
              <a:ln w="18415" cmpd="sng">
                <a:solidFill>
                  <a:srgbClr val="FFFFFF"/>
                </a:solidFill>
                <a:prstDash val="solid"/>
              </a:ln>
              <a:solidFill>
                <a:schemeClr val="tx1"/>
              </a:solidFill>
            </a:endParaRPr>
          </a:p>
        </p:txBody>
      </p:sp>
      <p:sp>
        <p:nvSpPr>
          <p:cNvPr id="1048593" name="Text Box 18"/>
          <p:cNvSpPr txBox="1">
            <a:spLocks noChangeArrowheads="1"/>
          </p:cNvSpPr>
          <p:nvPr/>
        </p:nvSpPr>
        <p:spPr bwMode="auto">
          <a:xfrm>
            <a:off x="792288" y="16569530"/>
            <a:ext cx="13165138" cy="2503885"/>
          </a:xfrm>
          <a:prstGeom prst="rect"/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</p:spPr>
        <p:txBody>
          <a:bodyPr bIns="185143" lIns="370283" rIns="370283" tIns="185143">
            <a:spAutoFit/>
          </a:bodyPr>
          <a:lstStyle>
            <a:lvl1pPr defTabSz="4319588" eaLnBrk="0" hangingPunct="0">
              <a:spcBef>
                <a:spcPct val="20000"/>
              </a:spcBef>
              <a:buChar char="•"/>
              <a:defRPr sz="12900">
                <a:solidFill>
                  <a:schemeClr val="tx1"/>
                </a:solidFill>
                <a:latin typeface="Arial" charset="0"/>
              </a:defRPr>
            </a:lvl1pPr>
            <a:lvl2pPr defTabSz="4319588" eaLnBrk="0" hangingPunct="0" indent="-285750" marL="742950">
              <a:spcBef>
                <a:spcPct val="20000"/>
              </a:spcBef>
              <a:buChar char="–"/>
              <a:defRPr sz="11400">
                <a:solidFill>
                  <a:schemeClr val="tx1"/>
                </a:solidFill>
                <a:latin typeface="Arial" charset="0"/>
              </a:defRPr>
            </a:lvl2pPr>
            <a:lvl3pPr defTabSz="4319588" eaLnBrk="0" hangingPunct="0" indent="-228600" marL="1143000">
              <a:spcBef>
                <a:spcPct val="20000"/>
              </a:spcBef>
              <a:buChar char="•"/>
              <a:defRPr sz="9600">
                <a:solidFill>
                  <a:schemeClr val="tx1"/>
                </a:solidFill>
                <a:latin typeface="Arial" charset="0"/>
              </a:defRPr>
            </a:lvl3pPr>
            <a:lvl4pPr defTabSz="4319588" eaLnBrk="0" hangingPunct="0" indent="-228600" marL="1600200">
              <a:spcBef>
                <a:spcPct val="20000"/>
              </a:spcBef>
              <a:buChar char="–"/>
              <a:defRPr sz="8100">
                <a:solidFill>
                  <a:schemeClr val="tx1"/>
                </a:solidFill>
                <a:latin typeface="Arial" charset="0"/>
              </a:defRPr>
            </a:lvl4pPr>
            <a:lvl5pPr defTabSz="4319588" eaLnBrk="0" hangingPunct="0" indent="-228600" marL="2057400">
              <a:spcBef>
                <a:spcPct val="20000"/>
              </a:spcBef>
              <a:buChar char="»"/>
              <a:defRPr sz="8100">
                <a:solidFill>
                  <a:schemeClr val="tx1"/>
                </a:solidFill>
                <a:latin typeface="Arial" charset="0"/>
              </a:defRPr>
            </a:lvl5pPr>
            <a:lvl6pPr defTabSz="4319588"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6pPr>
            <a:lvl7pPr defTabSz="4319588"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7pPr>
            <a:lvl8pPr defTabSz="4319588"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8pPr>
            <a:lvl9pPr defTabSz="4319588"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altLang="es-ES" dirty="0" sz="2400" lang="es-ES"/>
              <a:t>Fueron evaluados 42 Equipos integrados por  136 estudiantes siendo sus  evaluaciones las siguientes: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altLang="es-ES" dirty="0" sz="2400" lang="es-ES"/>
              <a:t>83 estudiantes con 5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altLang="es-ES" dirty="0" sz="2400" lang="es-ES"/>
              <a:t> 49 estudiantes con 4 y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altLang="es-ES" dirty="0" sz="2400" lang="es-ES"/>
              <a:t>4 estudiantes con 3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altLang="es-ES" dirty="0" sz="2400" lang="es-ES"/>
              <a:t>Ningún suspenso.</a:t>
            </a:r>
            <a:endParaRPr altLang="es-ES" dirty="0" sz="2400" lang="es-ES"/>
          </a:p>
        </p:txBody>
      </p:sp>
      <p:sp>
        <p:nvSpPr>
          <p:cNvPr id="1048594" name="Text Box 17"/>
          <p:cNvSpPr txBox="1">
            <a:spLocks noChangeArrowheads="1"/>
          </p:cNvSpPr>
          <p:nvPr/>
        </p:nvSpPr>
        <p:spPr bwMode="auto">
          <a:xfrm>
            <a:off x="14440916" y="15265946"/>
            <a:ext cx="13714412" cy="9653984"/>
          </a:xfrm>
          <a:prstGeom prst="rect"/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</p:spPr>
        <p:txBody>
          <a:bodyPr bIns="185143" lIns="370283" rIns="370283" tIns="185143">
            <a:spAutoFit/>
          </a:bodyPr>
          <a:lstStyle>
            <a:lvl1pPr defTabSz="4319588" eaLnBrk="0" hangingPunct="0">
              <a:spcBef>
                <a:spcPct val="20000"/>
              </a:spcBef>
              <a:buChar char="•"/>
              <a:defRPr sz="12900">
                <a:solidFill>
                  <a:schemeClr val="tx1"/>
                </a:solidFill>
                <a:latin typeface="Arial" charset="0"/>
              </a:defRPr>
            </a:lvl1pPr>
            <a:lvl2pPr defTabSz="4319588" eaLnBrk="0" hangingPunct="0" indent="-285750" marL="742950">
              <a:spcBef>
                <a:spcPct val="20000"/>
              </a:spcBef>
              <a:buChar char="–"/>
              <a:defRPr sz="11400">
                <a:solidFill>
                  <a:schemeClr val="tx1"/>
                </a:solidFill>
                <a:latin typeface="Arial" charset="0"/>
              </a:defRPr>
            </a:lvl2pPr>
            <a:lvl3pPr defTabSz="4319588" eaLnBrk="0" hangingPunct="0" indent="-228600" marL="1143000">
              <a:spcBef>
                <a:spcPct val="20000"/>
              </a:spcBef>
              <a:buChar char="•"/>
              <a:defRPr sz="9600">
                <a:solidFill>
                  <a:schemeClr val="tx1"/>
                </a:solidFill>
                <a:latin typeface="Arial" charset="0"/>
              </a:defRPr>
            </a:lvl3pPr>
            <a:lvl4pPr defTabSz="4319588" eaLnBrk="0" hangingPunct="0" indent="-228600" marL="1600200">
              <a:spcBef>
                <a:spcPct val="20000"/>
              </a:spcBef>
              <a:buChar char="–"/>
              <a:defRPr sz="8100">
                <a:solidFill>
                  <a:schemeClr val="tx1"/>
                </a:solidFill>
                <a:latin typeface="Arial" charset="0"/>
              </a:defRPr>
            </a:lvl4pPr>
            <a:lvl5pPr defTabSz="4319588" eaLnBrk="0" hangingPunct="0" indent="-228600" marL="2057400">
              <a:spcBef>
                <a:spcPct val="20000"/>
              </a:spcBef>
              <a:buChar char="»"/>
              <a:defRPr sz="8100">
                <a:solidFill>
                  <a:schemeClr val="tx1"/>
                </a:solidFill>
                <a:latin typeface="Arial" charset="0"/>
              </a:defRPr>
            </a:lvl5pPr>
            <a:lvl6pPr defTabSz="4319588"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6pPr>
            <a:lvl7pPr defTabSz="4319588"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7pPr>
            <a:lvl8pPr defTabSz="4319588"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8pPr>
            <a:lvl9pPr defTabSz="4319588"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altLang="es-ES" dirty="0" sz="3700" lang="es-ES_tradnl"/>
              <a:t>Gráficos y tablas / </a:t>
            </a:r>
            <a:r>
              <a:rPr altLang="es-ES" dirty="0" sz="3700" lang="es-ES_tradnl" err="1"/>
              <a:t>Graphs</a:t>
            </a:r>
            <a:r>
              <a:rPr altLang="es-ES" dirty="0" sz="3700" lang="es-ES_tradnl"/>
              <a:t>  and Tables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altLang="es-ES" dirty="0" sz="3700" lang="es-ES_tradnl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altLang="es-ES" dirty="0" sz="3700" lang="es-ES_tradnl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altLang="es-ES" dirty="0" sz="3700" lang="es-ES_tradnl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altLang="es-ES" dirty="0" sz="3700" lang="es-ES_tradnl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altLang="es-ES" dirty="0" sz="3700" lang="es-ES_tradnl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altLang="es-ES" dirty="0" sz="3700" lang="es-ES_tradnl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altLang="es-ES" dirty="0" sz="3700" lang="es-ES_tradnl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altLang="es-ES" dirty="0" sz="3700" lang="es-ES_tradnl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altLang="es-ES" dirty="0" sz="3700" lang="es-ES_tradnl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altLang="es-ES" dirty="0" sz="3700" lang="es-ES_tradnl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altLang="es-ES" dirty="0" sz="3700" lang="es-ES_tradnl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altLang="es-ES" dirty="0" sz="3700" lang="es-ES_tradnl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altLang="es-ES" dirty="0" sz="3700" lang="es-ES_tradnl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altLang="es-ES" dirty="0" sz="3700" lang="es-ES_tradnl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altLang="es-ES" dirty="0" sz="3700" lang="es-ES_tradnl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altLang="es-ES" dirty="0" sz="3700" lang="es-ES"/>
          </a:p>
        </p:txBody>
      </p:sp>
      <p:sp>
        <p:nvSpPr>
          <p:cNvPr id="1048595" name="Text Box 9"/>
          <p:cNvSpPr txBox="1">
            <a:spLocks noChangeArrowheads="1"/>
          </p:cNvSpPr>
          <p:nvPr/>
        </p:nvSpPr>
        <p:spPr bwMode="auto">
          <a:xfrm>
            <a:off x="1224336" y="25848153"/>
            <a:ext cx="20073786" cy="1051011"/>
          </a:xfrm>
          <a:prstGeom prst="rect"/>
          <a:solidFill>
            <a:schemeClr val="tx2">
              <a:lumMod val="40000"/>
              <a:lumOff val="6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bIns="185143" lIns="370283" rIns="370283" tIns="185143" wrap="square">
            <a:spAutoFit/>
          </a:bodyPr>
          <a:lstStyle>
            <a:lvl1pPr defTabSz="4319588" eaLnBrk="0" hangingPunct="0">
              <a:defRPr sz="800">
                <a:solidFill>
                  <a:schemeClr val="bg1"/>
                </a:solidFill>
                <a:latin typeface="Arial" charset="0"/>
              </a:defRPr>
            </a:lvl1pPr>
            <a:lvl2pPr defTabSz="4319588" eaLnBrk="0" hangingPunct="0" indent="-285750" marL="742950">
              <a:defRPr sz="800">
                <a:solidFill>
                  <a:schemeClr val="bg1"/>
                </a:solidFill>
                <a:latin typeface="Arial" charset="0"/>
              </a:defRPr>
            </a:lvl2pPr>
            <a:lvl3pPr defTabSz="4319588" eaLnBrk="0" hangingPunct="0" indent="-228600" marL="1143000">
              <a:defRPr sz="800">
                <a:solidFill>
                  <a:schemeClr val="bg1"/>
                </a:solidFill>
                <a:latin typeface="Arial" charset="0"/>
              </a:defRPr>
            </a:lvl3pPr>
            <a:lvl4pPr defTabSz="4319588" eaLnBrk="0" hangingPunct="0" indent="-228600" marL="1600200">
              <a:defRPr sz="800">
                <a:solidFill>
                  <a:schemeClr val="bg1"/>
                </a:solidFill>
                <a:latin typeface="Arial" charset="0"/>
              </a:defRPr>
            </a:lvl4pPr>
            <a:lvl5pPr defTabSz="4319588" eaLnBrk="0" hangingPunct="0" indent="-228600" marL="2057400">
              <a:defRPr sz="800">
                <a:solidFill>
                  <a:schemeClr val="bg1"/>
                </a:solidFill>
                <a:latin typeface="Arial" charset="0"/>
              </a:defRPr>
            </a:lvl5pPr>
            <a:lvl6pPr defTabSz="4319588" eaLnBrk="0" fontAlgn="base" hangingPunct="0" indent="-228600" marL="2514600">
              <a:spcBef>
                <a:spcPct val="0"/>
              </a:spcBef>
              <a:spcAft>
                <a:spcPct val="0"/>
              </a:spcAft>
              <a:defRPr sz="800">
                <a:solidFill>
                  <a:schemeClr val="bg1"/>
                </a:solidFill>
                <a:latin typeface="Arial" charset="0"/>
              </a:defRPr>
            </a:lvl6pPr>
            <a:lvl7pPr defTabSz="4319588" eaLnBrk="0" fontAlgn="base" hangingPunct="0" indent="-228600" marL="2971800">
              <a:spcBef>
                <a:spcPct val="0"/>
              </a:spcBef>
              <a:spcAft>
                <a:spcPct val="0"/>
              </a:spcAft>
              <a:defRPr sz="800">
                <a:solidFill>
                  <a:schemeClr val="bg1"/>
                </a:solidFill>
                <a:latin typeface="Arial" charset="0"/>
              </a:defRPr>
            </a:lvl7pPr>
            <a:lvl8pPr defTabSz="4319588" eaLnBrk="0" fontAlgn="base" hangingPunct="0" indent="-228600" marL="3429000">
              <a:spcBef>
                <a:spcPct val="0"/>
              </a:spcBef>
              <a:spcAft>
                <a:spcPct val="0"/>
              </a:spcAft>
              <a:defRPr sz="800">
                <a:solidFill>
                  <a:schemeClr val="bg1"/>
                </a:solidFill>
                <a:latin typeface="Arial" charset="0"/>
              </a:defRPr>
            </a:lvl8pPr>
            <a:lvl9pPr defTabSz="4319588" eaLnBrk="0" fontAlgn="base" hangingPunct="0" indent="-228600" marL="3886200">
              <a:spcBef>
                <a:spcPct val="0"/>
              </a:spcBef>
              <a:spcAft>
                <a:spcPct val="0"/>
              </a:spcAft>
              <a:defRPr sz="8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dirty="0" sz="4400" lang="es-E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CONCLUSIONES / CONCLUSIONS</a:t>
            </a:r>
            <a:endParaRPr altLang="es-ES" dirty="0" sz="4400" lang="es-ES">
              <a:ln w="18415" cmpd="sng">
                <a:solidFill>
                  <a:srgbClr val="FFFFFF"/>
                </a:solidFill>
                <a:prstDash val="solid"/>
              </a:ln>
              <a:solidFill>
                <a:schemeClr val="tx1"/>
              </a:solidFill>
              <a:effectLst>
                <a:outerShdw algn="tl" blurRad="63500" dir="3600000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48596" name="Text Box 14"/>
          <p:cNvSpPr txBox="1">
            <a:spLocks noChangeArrowheads="1"/>
          </p:cNvSpPr>
          <p:nvPr/>
        </p:nvSpPr>
        <p:spPr bwMode="auto">
          <a:xfrm>
            <a:off x="297051" y="27736239"/>
            <a:ext cx="27320750" cy="2300684"/>
          </a:xfrm>
          <a:prstGeom prst="rect"/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</p:spPr>
        <p:txBody>
          <a:bodyPr bIns="185143" lIns="370283" rIns="370283" tIns="185143" wrap="square">
            <a:spAutoFit/>
          </a:bodyPr>
          <a:lstStyle>
            <a:lvl1pPr defTabSz="4319588" eaLnBrk="0" hangingPunct="0">
              <a:spcBef>
                <a:spcPct val="20000"/>
              </a:spcBef>
              <a:buChar char="•"/>
              <a:defRPr sz="12900">
                <a:solidFill>
                  <a:schemeClr val="tx1"/>
                </a:solidFill>
                <a:latin typeface="Arial" charset="0"/>
              </a:defRPr>
            </a:lvl1pPr>
            <a:lvl2pPr defTabSz="4319588" eaLnBrk="0" hangingPunct="0" indent="-285750" marL="742950">
              <a:spcBef>
                <a:spcPct val="20000"/>
              </a:spcBef>
              <a:buChar char="–"/>
              <a:defRPr sz="11400">
                <a:solidFill>
                  <a:schemeClr val="tx1"/>
                </a:solidFill>
                <a:latin typeface="Arial" charset="0"/>
              </a:defRPr>
            </a:lvl2pPr>
            <a:lvl3pPr defTabSz="4319588" eaLnBrk="0" hangingPunct="0" indent="-228600" marL="1143000">
              <a:spcBef>
                <a:spcPct val="20000"/>
              </a:spcBef>
              <a:buChar char="•"/>
              <a:defRPr sz="9600">
                <a:solidFill>
                  <a:schemeClr val="tx1"/>
                </a:solidFill>
                <a:latin typeface="Arial" charset="0"/>
              </a:defRPr>
            </a:lvl3pPr>
            <a:lvl4pPr defTabSz="4319588" eaLnBrk="0" hangingPunct="0" indent="-228600" marL="1600200">
              <a:spcBef>
                <a:spcPct val="20000"/>
              </a:spcBef>
              <a:buChar char="–"/>
              <a:defRPr sz="8100">
                <a:solidFill>
                  <a:schemeClr val="tx1"/>
                </a:solidFill>
                <a:latin typeface="Arial" charset="0"/>
              </a:defRPr>
            </a:lvl4pPr>
            <a:lvl5pPr defTabSz="4319588" eaLnBrk="0" hangingPunct="0" indent="-228600" marL="2057400">
              <a:spcBef>
                <a:spcPct val="20000"/>
              </a:spcBef>
              <a:buChar char="»"/>
              <a:defRPr sz="8100">
                <a:solidFill>
                  <a:schemeClr val="tx1"/>
                </a:solidFill>
                <a:latin typeface="Arial" charset="0"/>
              </a:defRPr>
            </a:lvl5pPr>
            <a:lvl6pPr defTabSz="4319588"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6pPr>
            <a:lvl7pPr defTabSz="4319588"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7pPr>
            <a:lvl8pPr defTabSz="4319588"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8pPr>
            <a:lvl9pPr defTabSz="4319588"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altLang="es-ES" dirty="0" sz="3200" lang="es-ES"/>
              <a:t>Este trabajo final ha tenido un impacto positivo en los estudiantes pues su metodología los obliga a pensar y ser creativos para poder resolver los Problemas detectados. </a:t>
            </a:r>
            <a:r>
              <a:rPr altLang="es-ES" dirty="0" sz="3200" lang="es-ES" err="1"/>
              <a:t>em</a:t>
            </a:r>
            <a:r>
              <a:rPr altLang="es-ES" dirty="0" sz="3200" lang="es-ES"/>
              <a:t> grupos específicos de población.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altLang="es-ES" dirty="0" sz="3200" lang="es-ES"/>
              <a:t>Fueron abordados temas relacionados con las Enfermedades Crónicas no transmisibles </a:t>
            </a:r>
            <a:r>
              <a:rPr altLang="es-ES" dirty="0" sz="3200" lang="es-ES" err="1"/>
              <a:t>ECNT</a:t>
            </a:r>
            <a:r>
              <a:rPr altLang="es-ES" dirty="0" sz="3200" lang="es-ES"/>
              <a:t> (Cáncer, ERC, Diabetes, Enfermedades del Corazón y enfermedades cerebrovascular),  Dengue. Cólera, </a:t>
            </a:r>
            <a:r>
              <a:rPr altLang="es-ES" dirty="0" sz="3200" lang="es-ES" err="1"/>
              <a:t>PAMI</a:t>
            </a:r>
            <a:r>
              <a:rPr altLang="es-ES" dirty="0" sz="3200" lang="es-ES"/>
              <a:t>, Problemas ambientales que le dan salida al Proyecto una sola salud.</a:t>
            </a:r>
            <a:endParaRPr altLang="es-ES" dirty="0" sz="3200" lang="es-ES"/>
          </a:p>
        </p:txBody>
      </p:sp>
      <p:sp>
        <p:nvSpPr>
          <p:cNvPr id="1048597" name="Text Box 15"/>
          <p:cNvSpPr txBox="1">
            <a:spLocks noChangeArrowheads="1"/>
          </p:cNvSpPr>
          <p:nvPr/>
        </p:nvSpPr>
        <p:spPr bwMode="auto">
          <a:xfrm>
            <a:off x="2160440" y="30424545"/>
            <a:ext cx="14473608" cy="1050925"/>
          </a:xfrm>
          <a:prstGeom prst="rect"/>
          <a:solidFill>
            <a:schemeClr val="tx2">
              <a:lumMod val="40000"/>
              <a:lumOff val="6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bIns="185143" lIns="370283" rIns="370283" tIns="185143" wrap="square">
            <a:spAutoFit/>
          </a:bodyPr>
          <a:lstStyle>
            <a:lvl1pPr defTabSz="4319588" eaLnBrk="0" hangingPunct="0">
              <a:defRPr sz="800">
                <a:solidFill>
                  <a:schemeClr val="bg1"/>
                </a:solidFill>
                <a:latin typeface="Arial" charset="0"/>
              </a:defRPr>
            </a:lvl1pPr>
            <a:lvl2pPr defTabSz="4319588" eaLnBrk="0" hangingPunct="0" indent="-285750" marL="742950">
              <a:defRPr sz="800">
                <a:solidFill>
                  <a:schemeClr val="bg1"/>
                </a:solidFill>
                <a:latin typeface="Arial" charset="0"/>
              </a:defRPr>
            </a:lvl2pPr>
            <a:lvl3pPr defTabSz="4319588" eaLnBrk="0" hangingPunct="0" indent="-228600" marL="1143000">
              <a:defRPr sz="800">
                <a:solidFill>
                  <a:schemeClr val="bg1"/>
                </a:solidFill>
                <a:latin typeface="Arial" charset="0"/>
              </a:defRPr>
            </a:lvl3pPr>
            <a:lvl4pPr defTabSz="4319588" eaLnBrk="0" hangingPunct="0" indent="-228600" marL="1600200">
              <a:defRPr sz="800">
                <a:solidFill>
                  <a:schemeClr val="bg1"/>
                </a:solidFill>
                <a:latin typeface="Arial" charset="0"/>
              </a:defRPr>
            </a:lvl4pPr>
            <a:lvl5pPr defTabSz="4319588" eaLnBrk="0" hangingPunct="0" indent="-228600" marL="2057400">
              <a:defRPr sz="800">
                <a:solidFill>
                  <a:schemeClr val="bg1"/>
                </a:solidFill>
                <a:latin typeface="Arial" charset="0"/>
              </a:defRPr>
            </a:lvl5pPr>
            <a:lvl6pPr defTabSz="4319588" eaLnBrk="0" fontAlgn="base" hangingPunct="0" indent="-228600" marL="2514600">
              <a:spcBef>
                <a:spcPct val="0"/>
              </a:spcBef>
              <a:spcAft>
                <a:spcPct val="0"/>
              </a:spcAft>
              <a:defRPr sz="800">
                <a:solidFill>
                  <a:schemeClr val="bg1"/>
                </a:solidFill>
                <a:latin typeface="Arial" charset="0"/>
              </a:defRPr>
            </a:lvl6pPr>
            <a:lvl7pPr defTabSz="4319588" eaLnBrk="0" fontAlgn="base" hangingPunct="0" indent="-228600" marL="2971800">
              <a:spcBef>
                <a:spcPct val="0"/>
              </a:spcBef>
              <a:spcAft>
                <a:spcPct val="0"/>
              </a:spcAft>
              <a:defRPr sz="800">
                <a:solidFill>
                  <a:schemeClr val="bg1"/>
                </a:solidFill>
                <a:latin typeface="Arial" charset="0"/>
              </a:defRPr>
            </a:lvl7pPr>
            <a:lvl8pPr defTabSz="4319588" eaLnBrk="0" fontAlgn="base" hangingPunct="0" indent="-228600" marL="3429000">
              <a:spcBef>
                <a:spcPct val="0"/>
              </a:spcBef>
              <a:spcAft>
                <a:spcPct val="0"/>
              </a:spcAft>
              <a:defRPr sz="800">
                <a:solidFill>
                  <a:schemeClr val="bg1"/>
                </a:solidFill>
                <a:latin typeface="Arial" charset="0"/>
              </a:defRPr>
            </a:lvl8pPr>
            <a:lvl9pPr defTabSz="4319588" eaLnBrk="0" fontAlgn="base" hangingPunct="0" indent="-228600" marL="3886200">
              <a:spcBef>
                <a:spcPct val="0"/>
              </a:spcBef>
              <a:spcAft>
                <a:spcPct val="0"/>
              </a:spcAft>
              <a:defRPr sz="8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dirty="0" sz="4400" lang="es-E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REFERENCIAS / REFERENCES</a:t>
            </a:r>
            <a:endParaRPr altLang="es-ES" dirty="0" sz="4400" lang="es-ES">
              <a:ln w="18415" cmpd="sng">
                <a:solidFill>
                  <a:srgbClr val="FFFFFF"/>
                </a:solidFill>
                <a:prstDash val="solid"/>
              </a:ln>
              <a:solidFill>
                <a:schemeClr val="tx1"/>
              </a:solidFill>
              <a:effectLst>
                <a:outerShdw algn="tl" blurRad="63500" dir="3600000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48598" name="Text Box 13"/>
          <p:cNvSpPr txBox="1">
            <a:spLocks noChangeArrowheads="1"/>
          </p:cNvSpPr>
          <p:nvPr/>
        </p:nvSpPr>
        <p:spPr bwMode="auto">
          <a:xfrm>
            <a:off x="720280" y="31763702"/>
            <a:ext cx="27392758" cy="4332685"/>
          </a:xfrm>
          <a:prstGeom prst="rect"/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</p:spPr>
        <p:txBody>
          <a:bodyPr bIns="185143" lIns="370283" rIns="370283" tIns="185143" wrap="square">
            <a:spAutoFit/>
          </a:bodyPr>
          <a:lstStyle>
            <a:lvl1pPr defTabSz="4319588" eaLnBrk="0" hangingPunct="0">
              <a:spcBef>
                <a:spcPct val="20000"/>
              </a:spcBef>
              <a:buChar char="•"/>
              <a:defRPr sz="12900">
                <a:solidFill>
                  <a:schemeClr val="tx1"/>
                </a:solidFill>
                <a:latin typeface="Arial" charset="0"/>
              </a:defRPr>
            </a:lvl1pPr>
            <a:lvl2pPr defTabSz="4319588" eaLnBrk="0" hangingPunct="0" indent="-285750" marL="742950">
              <a:spcBef>
                <a:spcPct val="20000"/>
              </a:spcBef>
              <a:buChar char="–"/>
              <a:defRPr sz="11400">
                <a:solidFill>
                  <a:schemeClr val="tx1"/>
                </a:solidFill>
                <a:latin typeface="Arial" charset="0"/>
              </a:defRPr>
            </a:lvl2pPr>
            <a:lvl3pPr defTabSz="4319588" eaLnBrk="0" hangingPunct="0" indent="-228600" marL="1143000">
              <a:spcBef>
                <a:spcPct val="20000"/>
              </a:spcBef>
              <a:buChar char="•"/>
              <a:defRPr sz="9600">
                <a:solidFill>
                  <a:schemeClr val="tx1"/>
                </a:solidFill>
                <a:latin typeface="Arial" charset="0"/>
              </a:defRPr>
            </a:lvl3pPr>
            <a:lvl4pPr defTabSz="4319588" eaLnBrk="0" hangingPunct="0" indent="-228600" marL="1600200">
              <a:spcBef>
                <a:spcPct val="20000"/>
              </a:spcBef>
              <a:buChar char="–"/>
              <a:defRPr sz="8100">
                <a:solidFill>
                  <a:schemeClr val="tx1"/>
                </a:solidFill>
                <a:latin typeface="Arial" charset="0"/>
              </a:defRPr>
            </a:lvl4pPr>
            <a:lvl5pPr defTabSz="4319588" eaLnBrk="0" hangingPunct="0" indent="-228600" marL="2057400">
              <a:spcBef>
                <a:spcPct val="20000"/>
              </a:spcBef>
              <a:buChar char="»"/>
              <a:defRPr sz="8100">
                <a:solidFill>
                  <a:schemeClr val="tx1"/>
                </a:solidFill>
                <a:latin typeface="Arial" charset="0"/>
              </a:defRPr>
            </a:lvl5pPr>
            <a:lvl6pPr defTabSz="4319588"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6pPr>
            <a:lvl7pPr defTabSz="4319588"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7pPr>
            <a:lvl8pPr defTabSz="4319588"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8pPr>
            <a:lvl9pPr defTabSz="4319588"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altLang="es-ES" dirty="0" sz="3300" lang="es-ES_tradnl"/>
              <a:t>Texto / Text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altLang="es-ES" dirty="0" sz="3300" lang="es-ES"/>
              <a:t>Continuar perfeccionando su metodología –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altLang="es-ES" dirty="0" sz="3300" lang="es-ES"/>
              <a:t>Agregar temas de vital importancia como el </a:t>
            </a:r>
            <a:r>
              <a:rPr altLang="es-ES" dirty="0" sz="3300" lang="es-ES" err="1"/>
              <a:t>PAMI</a:t>
            </a:r>
            <a:endParaRPr altLang="es-ES" dirty="0" sz="3300" lang="es-ES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altLang="es-ES" sz="3300" lang="es-ES"/>
              <a:t>Divulgar sus resultados a los decisores y en diferentes jornadas Científica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altLang="es-ES" dirty="0" sz="3300" lang="es-ES_tradnl"/>
          </a:p>
          <a:p>
            <a:pPr eaLnBrk="1" hangingPunct="1">
              <a:spcBef>
                <a:spcPct val="0"/>
              </a:spcBef>
              <a:buFontTx/>
              <a:buNone/>
            </a:pPr>
            <a:endParaRPr altLang="es-ES" dirty="0" sz="3300" lang="es-ES_tradnl"/>
          </a:p>
          <a:p>
            <a:pPr eaLnBrk="1" hangingPunct="1">
              <a:spcBef>
                <a:spcPct val="0"/>
              </a:spcBef>
              <a:buFontTx/>
              <a:buNone/>
            </a:pPr>
            <a:endParaRPr altLang="es-ES" dirty="0" sz="3300" lang="es-ES_tradnl"/>
          </a:p>
          <a:p>
            <a:pPr eaLnBrk="1" hangingPunct="1">
              <a:spcBef>
                <a:spcPct val="0"/>
              </a:spcBef>
              <a:buFontTx/>
              <a:buNone/>
            </a:pPr>
            <a:endParaRPr altLang="es-ES" dirty="0" sz="3300" lang="es-ES"/>
          </a:p>
        </p:txBody>
      </p:sp>
      <p:pic>
        <p:nvPicPr>
          <p:cNvPr id="2097152" name="Picture 4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1"/>
          <a:srcRect/>
          <a:stretch>
            <a:fillRect/>
          </a:stretch>
        </p:blipFill>
        <p:spPr bwMode="auto">
          <a:xfrm>
            <a:off x="7374858" y="232513"/>
            <a:ext cx="5577387" cy="1783961"/>
          </a:xfrm>
          <a:prstGeom prst="rect"/>
          <a:noFill/>
          <a:ln>
            <a:noFill/>
          </a:ln>
          <a:effectLst/>
        </p:spPr>
      </p:pic>
      <p:pic>
        <p:nvPicPr>
          <p:cNvPr id="2097153" name="Imagen 2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2"/>
          <a:srcRect/>
          <a:stretch>
            <a:fillRect/>
          </a:stretch>
        </p:blipFill>
        <p:spPr bwMode="auto">
          <a:xfrm>
            <a:off x="792288" y="389666"/>
            <a:ext cx="5472607" cy="1617172"/>
          </a:xfrm>
          <a:prstGeom prst="rect"/>
          <a:noFill/>
          <a:ln>
            <a:noFill/>
          </a:ln>
        </p:spPr>
      </p:pic>
      <p:sp>
        <p:nvSpPr>
          <p:cNvPr id="1048599" name="Rectángulo 1"/>
          <p:cNvSpPr/>
          <p:nvPr/>
        </p:nvSpPr>
        <p:spPr>
          <a:xfrm>
            <a:off x="641329" y="6423101"/>
            <a:ext cx="11017224" cy="3598205"/>
          </a:xfrm>
          <a:prstGeom prst="rect"/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just"/>
            <a:r>
              <a:rPr dirty="0" sz="2000" lang="es-E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Recordemos que según la OMS La salud es un estado de completo bienestar físico, mental y social, y no solamente la ausencia de afecciones o enfermedades..</a:t>
            </a:r>
          </a:p>
          <a:p>
            <a:pPr algn="just"/>
            <a:r>
              <a:rPr dirty="0" sz="2000" lang="es-E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lo que es de suma importancia que los estudiantes trabajen en los 4 tipos der salud: Salud Física, Emocional, Mental y Espiritual.</a:t>
            </a:r>
          </a:p>
          <a:p>
            <a:pPr algn="just"/>
            <a:r>
              <a:rPr dirty="0" sz="2000" lang="es-E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Siendo hoy los principales problemas de salud: Cáncer, Diabetes, la salud del corazón y muchas  enfermedades transmisibles, Obesidad, Consumo indebido de drogas, problemas sociales evidentes como pobreza, exclusión social, explosión demográfica, desempleo, migración, antidemocracia, violencia, calentamiento global y contaminación ambiental, entre otros; cobran su explicación en un marco globalizado</a:t>
            </a:r>
            <a:endParaRPr dirty="0" sz="2000" lang="es-E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8600" name="Rectángulo 2"/>
          <p:cNvSpPr/>
          <p:nvPr/>
        </p:nvSpPr>
        <p:spPr>
          <a:xfrm>
            <a:off x="720279" y="10587552"/>
            <a:ext cx="11089232" cy="1178360"/>
          </a:xfrm>
          <a:prstGeom prst="rect"/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r>
              <a:rPr dirty="0" sz="4400" lang="es-E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OBJETIVOS / OBJETIVES</a:t>
            </a:r>
            <a:endParaRPr dirty="0" sz="4400" lang="es-CU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8601" name="Rectángulo 6"/>
          <p:cNvSpPr/>
          <p:nvPr/>
        </p:nvSpPr>
        <p:spPr>
          <a:xfrm>
            <a:off x="605325" y="12160959"/>
            <a:ext cx="11089232" cy="2525624"/>
          </a:xfrm>
          <a:prstGeom prst="rect"/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just"/>
            <a:r>
              <a:rPr dirty="0" sz="3200" lang="es-E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 cada estridente aplique de forma directa 100 encuestas a poblaciones específicas para determinar su principal problema de salud y en base a ello realizar una intervención educativa que permita minimizar o resolver el principal problema detectado. </a:t>
            </a:r>
            <a:endParaRPr dirty="0" sz="3200" lang="es-E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Tema de Office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LinksUpToDate>0</LinksUpToDate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Presentación de PowerPoint</dc:title>
  <dc:creator>YO</dc:creator>
  <cp:lastModifiedBy>Bienvenido Apolonio Reyes Mendoza</cp:lastModifiedBy>
  <dcterms:created xsi:type="dcterms:W3CDTF">2015-12-20T06:13:13Z</dcterms:created>
  <dcterms:modified xsi:type="dcterms:W3CDTF">2025-04-09T22:09:38Z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0da3bc08d344454cb834a3f1389eae15</vt:lpwstr>
  </property>
</Properties>
</file>