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</p:sldMasterIdLst>
  <p:notesMasterIdLst>
    <p:notesMasterId r:id="rId2"/>
  </p:notesMasterIdLst>
  <p:sldIdLst>
    <p:sldId id="257" r:id="rId3"/>
  </p:sldIdLst>
  <p:sldSz cy="36004500" cx="28803600"/>
  <p:notesSz cx="6858000" cy="9144000"/>
  <p:defaultTextStyle>
    <a:defPPr>
      <a:defRPr lang="es-ES"/>
    </a:defPPr>
    <a:lvl1pPr algn="l" defTabSz="3703320" eaLnBrk="1" hangingPunct="1" latinLnBrk="0" marL="0" rtl="0">
      <a:defRPr sz="7300" kern="1200">
        <a:solidFill>
          <a:schemeClr val="tx1"/>
        </a:solidFill>
        <a:latin typeface="+mn-lt"/>
        <a:ea typeface="+mn-ea"/>
        <a:cs typeface="+mn-cs"/>
      </a:defRPr>
    </a:lvl1pPr>
    <a:lvl2pPr algn="l" defTabSz="3703320" eaLnBrk="1" hangingPunct="1" latinLnBrk="0" marL="1851660" rtl="0">
      <a:defRPr sz="7300" kern="1200">
        <a:solidFill>
          <a:schemeClr val="tx1"/>
        </a:solidFill>
        <a:latin typeface="+mn-lt"/>
        <a:ea typeface="+mn-ea"/>
        <a:cs typeface="+mn-cs"/>
      </a:defRPr>
    </a:lvl2pPr>
    <a:lvl3pPr algn="l" defTabSz="3703320" eaLnBrk="1" hangingPunct="1" latinLnBrk="0" marL="3703320" rtl="0">
      <a:defRPr sz="7300" kern="1200">
        <a:solidFill>
          <a:schemeClr val="tx1"/>
        </a:solidFill>
        <a:latin typeface="+mn-lt"/>
        <a:ea typeface="+mn-ea"/>
        <a:cs typeface="+mn-cs"/>
      </a:defRPr>
    </a:lvl3pPr>
    <a:lvl4pPr algn="l" defTabSz="3703320" eaLnBrk="1" hangingPunct="1" latinLnBrk="0" marL="5554980" rtl="0">
      <a:defRPr sz="7300" kern="1200">
        <a:solidFill>
          <a:schemeClr val="tx1"/>
        </a:solidFill>
        <a:latin typeface="+mn-lt"/>
        <a:ea typeface="+mn-ea"/>
        <a:cs typeface="+mn-cs"/>
      </a:defRPr>
    </a:lvl4pPr>
    <a:lvl5pPr algn="l" defTabSz="3703320" eaLnBrk="1" hangingPunct="1" latinLnBrk="0" marL="7406640" rtl="0">
      <a:defRPr sz="7300" kern="1200">
        <a:solidFill>
          <a:schemeClr val="tx1"/>
        </a:solidFill>
        <a:latin typeface="+mn-lt"/>
        <a:ea typeface="+mn-ea"/>
        <a:cs typeface="+mn-cs"/>
      </a:defRPr>
    </a:lvl5pPr>
    <a:lvl6pPr algn="l" defTabSz="3703320" eaLnBrk="1" hangingPunct="1" latinLnBrk="0" marL="9258300" rtl="0">
      <a:defRPr sz="7300" kern="1200">
        <a:solidFill>
          <a:schemeClr val="tx1"/>
        </a:solidFill>
        <a:latin typeface="+mn-lt"/>
        <a:ea typeface="+mn-ea"/>
        <a:cs typeface="+mn-cs"/>
      </a:defRPr>
    </a:lvl6pPr>
    <a:lvl7pPr algn="l" defTabSz="3703320" eaLnBrk="1" hangingPunct="1" latinLnBrk="0" marL="11109960" rtl="0">
      <a:defRPr sz="7300" kern="1200">
        <a:solidFill>
          <a:schemeClr val="tx1"/>
        </a:solidFill>
        <a:latin typeface="+mn-lt"/>
        <a:ea typeface="+mn-ea"/>
        <a:cs typeface="+mn-cs"/>
      </a:defRPr>
    </a:lvl7pPr>
    <a:lvl8pPr algn="l" defTabSz="3703320" eaLnBrk="1" hangingPunct="1" latinLnBrk="0" marL="12961620" rtl="0">
      <a:defRPr sz="7300" kern="1200">
        <a:solidFill>
          <a:schemeClr val="tx1"/>
        </a:solidFill>
        <a:latin typeface="+mn-lt"/>
        <a:ea typeface="+mn-ea"/>
        <a:cs typeface="+mn-cs"/>
      </a:defRPr>
    </a:lvl8pPr>
    <a:lvl9pPr algn="l" defTabSz="3703320" eaLnBrk="1" hangingPunct="1" latinLnBrk="0" marL="14813280" rtl="0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>
      <p:cViewPr>
        <p:scale>
          <a:sx n="38" d="100"/>
          <a:sy n="38" d="100"/>
        </p:scale>
        <p:origin x="72" y="-72"/>
      </p:cViewPr>
      <p:guideLst>
        <p:guide orient="horz" pos="11340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tableStyles" Target="tableStyle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Marcador de posición de encabezado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1048659" name="Marcador de posición de fecha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/>
          <a:p>
            <a:r>
              <a:rPr lang="en-US" smtClean="0"/>
              <a:t>*</a:t>
            </a:r>
            <a:endParaRPr lang="en-US"/>
          </a:p>
        </p:txBody>
      </p:sp>
      <p:sp>
        <p:nvSpPr>
          <p:cNvPr id="1048660" name="Marcador de posición de imagen de diapositiva 3"/>
          <p:cNvSpPr>
            <a:spLocks noChangeAspect="1" noRot="1" noGrp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/>
          <a:p>
            <a:endParaRPr lang="en-US"/>
          </a:p>
        </p:txBody>
      </p:sp>
      <p:sp>
        <p:nvSpPr>
          <p:cNvPr id="1048661" name="Marcador de posición de notas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bIns="45720" lIns="91440" rIns="91440" rtlCol="0" tIns="45720" vert="horz"/>
          <a:p>
            <a:pPr lvl="0"/>
            <a:r>
              <a:rPr altLang="en-US" lang="es-ES"/>
              <a:t>Haga clic para editar los estilos de texto maestro</a:t>
            </a:r>
            <a:endParaRPr lang="en-US"/>
          </a:p>
          <a:p>
            <a:pPr lvl="1"/>
            <a:r>
              <a:rPr altLang="en-US" lang="es-ES"/>
              <a:t>Segundo nivel</a:t>
            </a:r>
            <a:endParaRPr lang="en-US"/>
          </a:p>
          <a:p>
            <a:pPr lvl="2"/>
            <a:r>
              <a:rPr altLang="en-US" lang="es-ES"/>
              <a:t>Tercer nivel</a:t>
            </a:r>
            <a:endParaRPr lang="en-US"/>
          </a:p>
          <a:p>
            <a:pPr lvl="3"/>
            <a:r>
              <a:rPr altLang="en-US" lang="es-ES"/>
              <a:t>Cuarto nivel</a:t>
            </a:r>
            <a:endParaRPr lang="en-US"/>
          </a:p>
          <a:p>
            <a:pPr lvl="4"/>
            <a:r>
              <a:rPr altLang="en-US" lang="es-ES"/>
              <a:t>Quinto nivel</a:t>
            </a:r>
            <a:endParaRPr lang="en-US"/>
          </a:p>
        </p:txBody>
      </p:sp>
      <p:sp>
        <p:nvSpPr>
          <p:cNvPr id="1048662" name="Marcador de posición de pie de página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1048663" name="Marcador de posición de número de diapositiva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/>
          <a:p>
            <a:r>
              <a:rPr lang="en-US" smtClean="0"/>
              <a:t>#</a:t>
            </a:r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hf dt="0" ftr="0" hdr="0" sldNum="0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Marcador de posición de imagen de diapositiva 1"/>
          <p:cNvSpPr>
            <a:spLocks noChangeAspect="1" noRot="1" noGrp="1" noEditPoints="1"/>
          </p:cNvSpPr>
          <p:nvPr>
            <p:ph type="sldImg"/>
          </p:nvPr>
        </p:nvSpPr>
        <p:spPr>
          <a:xfrm>
            <a:off x="2057400" y="685800"/>
            <a:ext cx="2743200" cy="3429000"/>
          </a:xfrm>
          <a:prstGeom prst="rect"/>
        </p:spPr>
        <p:txBody>
          <a:bodyPr/>
          <a:p/>
        </p:txBody>
      </p:sp>
      <p:sp>
        <p:nvSpPr>
          <p:cNvPr id="1048603" name="Marcador de posición de texto 2"/>
          <p:cNvSpPr>
            <a:spLocks noGrp="1" noEditPoints="1"/>
          </p:cNvSpPr>
          <p:nvPr>
            <p:ph type="body" idx="3"/>
          </p:nvPr>
        </p:nvSpPr>
        <p:spPr>
          <a:prstGeom prst="rect"/>
        </p:spPr>
        <p:txBody>
          <a:bodyPr/>
          <a:p>
            <a:endParaRPr lang="en-US"/>
          </a:p>
        </p:txBody>
      </p:sp>
      <p:sp>
        <p:nvSpPr>
          <p:cNvPr id="1048604" name="Marcador de posición de número de diapositiva 3"/>
          <p:cNvSpPr>
            <a:spLocks noGrp="1" noEditPoints="1"/>
          </p:cNvSpPr>
          <p:nvPr>
            <p:ph type="sldNum" sz="quarter" idx="5"/>
          </p:nvPr>
        </p:nvSpPr>
        <p:spPr>
          <a:prstGeom prst="rect"/>
        </p:spPr>
        <p:txBody>
          <a:bodyPr/>
          <a:p>
            <a:fld id="{51107F40-2921-4C24-812C-32B2B2DCD57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a de título"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1 Título"/>
          <p:cNvSpPr>
            <a:spLocks noGrp="1" noEditPoints="1"/>
          </p:cNvSpPr>
          <p:nvPr>
            <p:ph type="ctrTitle"/>
          </p:nvPr>
        </p:nvSpPr>
        <p:spPr>
          <a:xfrm>
            <a:off x="2160270" y="11184734"/>
            <a:ext cx="24483060" cy="7717631"/>
          </a:xfrm>
        </p:spPr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582" name="2 Subtítulo"/>
          <p:cNvSpPr>
            <a:spLocks noGrp="1" noEditPoints="1"/>
          </p:cNvSpPr>
          <p:nvPr>
            <p:ph type="subTitle" idx="1"/>
          </p:nvPr>
        </p:nvSpPr>
        <p:spPr>
          <a:xfrm>
            <a:off x="4320540" y="20402550"/>
            <a:ext cx="20162520" cy="920115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185166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370332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555498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740664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92583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1110996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1296162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1481328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subtítulo del patrón</a:t>
            </a:r>
          </a:p>
        </p:txBody>
      </p:sp>
      <p:sp>
        <p:nvSpPr>
          <p:cNvPr id="1048583" name="3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584" name="4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85" name="5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ítulo y texto vertical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1 Título"/>
          <p:cNvSpPr>
            <a:spLocks noGrp="1" noEditPoints="1"/>
          </p:cNvSpPr>
          <p:nvPr>
            <p:ph type="title"/>
          </p:nvPr>
        </p:nvSpPr>
        <p:spPr/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26" name="2 Marcador de texto vertical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27" name="3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28" name="4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29" name="5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ítulo vertical y texto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1 Título vertical"/>
          <p:cNvSpPr>
            <a:spLocks noGrp="1" noEditPoints="1"/>
          </p:cNvSpPr>
          <p:nvPr>
            <p:ph type="title" orient="vert"/>
          </p:nvPr>
        </p:nvSpPr>
        <p:spPr>
          <a:xfrm>
            <a:off x="65783225" y="7567613"/>
            <a:ext cx="20412551" cy="161286825"/>
          </a:xfrm>
        </p:spPr>
        <p:txBody>
          <a:bodyPr vert="eaVert"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10" name="2 Marcador de texto vertical"/>
          <p:cNvSpPr>
            <a:spLocks noGrp="1" noEditPoints="1"/>
          </p:cNvSpPr>
          <p:nvPr>
            <p:ph type="body" orient="vert" idx="1"/>
          </p:nvPr>
        </p:nvSpPr>
        <p:spPr>
          <a:xfrm>
            <a:off x="4535568" y="7567613"/>
            <a:ext cx="60767595" cy="161286825"/>
          </a:xfrm>
        </p:spPr>
        <p:txBody>
          <a:bodyPr vert="eaVert"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11" name="3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12" name="4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3" name="5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ítulo y objetos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1 Título"/>
          <p:cNvSpPr>
            <a:spLocks noGrp="1" noEditPoints="1"/>
          </p:cNvSpPr>
          <p:nvPr>
            <p:ph type="title"/>
          </p:nvPr>
        </p:nvSpPr>
        <p:spPr/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15" name="2 Marcador de contenido"/>
          <p:cNvSpPr>
            <a:spLocks noGrp="1" noEditPoints="1"/>
          </p:cNvSpPr>
          <p:nvPr>
            <p:ph idx="1"/>
          </p:nvPr>
        </p:nvSpPr>
        <p:spPr/>
        <p:txBody>
          <a:bodyPr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16" name="3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17" name="4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8" name="5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Encabezado de sección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1 Título"/>
          <p:cNvSpPr>
            <a:spLocks noGrp="1" noEditPoints="1"/>
          </p:cNvSpPr>
          <p:nvPr>
            <p:ph type="title"/>
          </p:nvPr>
        </p:nvSpPr>
        <p:spPr>
          <a:xfrm>
            <a:off x="2275286" y="23136228"/>
            <a:ext cx="24483060" cy="7150894"/>
          </a:xfrm>
        </p:spPr>
        <p:txBody>
          <a:bodyPr anchor="t"/>
          <a:lstStyle>
            <a:lvl1pPr algn="l">
              <a:defRPr b="1" cap="all" sz="16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31" name="2 Marcador de texto"/>
          <p:cNvSpPr>
            <a:spLocks noGrp="1" noEditPoints="1"/>
          </p:cNvSpPr>
          <p:nvPr>
            <p:ph type="body" idx="1"/>
          </p:nvPr>
        </p:nvSpPr>
        <p:spPr>
          <a:xfrm>
            <a:off x="2275286" y="15260246"/>
            <a:ext cx="24483060" cy="7875982"/>
          </a:xfrm>
        </p:spPr>
        <p:txBody>
          <a:bodyPr anchor="b"/>
          <a:lstStyle>
            <a:lvl1pPr indent="0" marL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indent="0" marL="185166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indent="0" marL="370332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indent="0" marL="555498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indent="0" marL="740664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indent="0" marL="925830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indent="0" marL="1110996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indent="0" marL="1296162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indent="0" marL="1481328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48632" name="3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33" name="4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34" name="5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os objetos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1 Título"/>
          <p:cNvSpPr>
            <a:spLocks noGrp="1" noEditPoints="1"/>
          </p:cNvSpPr>
          <p:nvPr>
            <p:ph type="title"/>
          </p:nvPr>
        </p:nvSpPr>
        <p:spPr/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36" name="2 Marcador de contenido"/>
          <p:cNvSpPr>
            <a:spLocks noGrp="1" noEditPoints="1"/>
          </p:cNvSpPr>
          <p:nvPr>
            <p:ph sz="half" idx="1"/>
          </p:nvPr>
        </p:nvSpPr>
        <p:spPr>
          <a:xfrm>
            <a:off x="4535570" y="44105513"/>
            <a:ext cx="40590072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37" name="3 Marcador de contenido"/>
          <p:cNvSpPr>
            <a:spLocks noGrp="1" noEditPoints="1"/>
          </p:cNvSpPr>
          <p:nvPr>
            <p:ph sz="half" idx="2"/>
          </p:nvPr>
        </p:nvSpPr>
        <p:spPr>
          <a:xfrm>
            <a:off x="45605700" y="44105513"/>
            <a:ext cx="40590075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38" name="4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39" name="5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0" name="6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ción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1 Título"/>
          <p:cNvSpPr>
            <a:spLocks noGrp="1" noEditPoints="1"/>
          </p:cNvSpPr>
          <p:nvPr>
            <p:ph type="title"/>
          </p:nvPr>
        </p:nvSpPr>
        <p:spPr>
          <a:xfrm>
            <a:off x="1440180" y="1441850"/>
            <a:ext cx="25923240" cy="6000750"/>
          </a:xfrm>
        </p:spPr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42" name="2 Marcador de texto"/>
          <p:cNvSpPr>
            <a:spLocks noGrp="1" noEditPoints="1"/>
          </p:cNvSpPr>
          <p:nvPr>
            <p:ph type="body" idx="1"/>
          </p:nvPr>
        </p:nvSpPr>
        <p:spPr>
          <a:xfrm>
            <a:off x="1440180" y="8059343"/>
            <a:ext cx="12726592" cy="3358751"/>
          </a:xfrm>
        </p:spPr>
        <p:txBody>
          <a:bodyPr anchor="b"/>
          <a:lstStyle>
            <a:lvl1pPr indent="0" marL="0">
              <a:buNone/>
              <a:defRPr b="1" sz="9700"/>
            </a:lvl1pPr>
            <a:lvl2pPr indent="0" marL="1851660">
              <a:buNone/>
              <a:defRPr b="1" sz="8100"/>
            </a:lvl2pPr>
            <a:lvl3pPr indent="0" marL="3703320">
              <a:buNone/>
              <a:defRPr b="1" sz="7300"/>
            </a:lvl3pPr>
            <a:lvl4pPr indent="0" marL="5554980">
              <a:buNone/>
              <a:defRPr b="1" sz="6500"/>
            </a:lvl4pPr>
            <a:lvl5pPr indent="0" marL="7406640">
              <a:buNone/>
              <a:defRPr b="1" sz="6500"/>
            </a:lvl5pPr>
            <a:lvl6pPr indent="0" marL="9258300">
              <a:buNone/>
              <a:defRPr b="1" sz="6500"/>
            </a:lvl6pPr>
            <a:lvl7pPr indent="0" marL="11109960">
              <a:buNone/>
              <a:defRPr b="1" sz="6500"/>
            </a:lvl7pPr>
            <a:lvl8pPr indent="0" marL="12961620">
              <a:buNone/>
              <a:defRPr b="1" sz="6500"/>
            </a:lvl8pPr>
            <a:lvl9pPr indent="0" marL="14813280">
              <a:buNone/>
              <a:defRPr b="1"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48643" name="3 Marcador de contenido"/>
          <p:cNvSpPr>
            <a:spLocks noGrp="1" noEditPoints="1"/>
          </p:cNvSpPr>
          <p:nvPr>
            <p:ph sz="half" idx="2"/>
          </p:nvPr>
        </p:nvSpPr>
        <p:spPr>
          <a:xfrm>
            <a:off x="1440180" y="11418094"/>
            <a:ext cx="12726592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44" name="4 Marcador de texto"/>
          <p:cNvSpPr>
            <a:spLocks noGrp="1" noEditPoints="1"/>
          </p:cNvSpPr>
          <p:nvPr>
            <p:ph type="body" sz="quarter" idx="3"/>
          </p:nvPr>
        </p:nvSpPr>
        <p:spPr>
          <a:xfrm>
            <a:off x="14631830" y="8059343"/>
            <a:ext cx="12731591" cy="3358751"/>
          </a:xfrm>
        </p:spPr>
        <p:txBody>
          <a:bodyPr anchor="b"/>
          <a:lstStyle>
            <a:lvl1pPr indent="0" marL="0">
              <a:buNone/>
              <a:defRPr b="1" sz="9700"/>
            </a:lvl1pPr>
            <a:lvl2pPr indent="0" marL="1851660">
              <a:buNone/>
              <a:defRPr b="1" sz="8100"/>
            </a:lvl2pPr>
            <a:lvl3pPr indent="0" marL="3703320">
              <a:buNone/>
              <a:defRPr b="1" sz="7300"/>
            </a:lvl3pPr>
            <a:lvl4pPr indent="0" marL="5554980">
              <a:buNone/>
              <a:defRPr b="1" sz="6500"/>
            </a:lvl4pPr>
            <a:lvl5pPr indent="0" marL="7406640">
              <a:buNone/>
              <a:defRPr b="1" sz="6500"/>
            </a:lvl5pPr>
            <a:lvl6pPr indent="0" marL="9258300">
              <a:buNone/>
              <a:defRPr b="1" sz="6500"/>
            </a:lvl6pPr>
            <a:lvl7pPr indent="0" marL="11109960">
              <a:buNone/>
              <a:defRPr b="1" sz="6500"/>
            </a:lvl7pPr>
            <a:lvl8pPr indent="0" marL="12961620">
              <a:buNone/>
              <a:defRPr b="1" sz="6500"/>
            </a:lvl8pPr>
            <a:lvl9pPr indent="0" marL="14813280">
              <a:buNone/>
              <a:defRPr b="1"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48645" name="5 Marcador de contenido"/>
          <p:cNvSpPr>
            <a:spLocks noGrp="1" noEditPoints="1"/>
          </p:cNvSpPr>
          <p:nvPr>
            <p:ph sz="quarter" idx="4"/>
          </p:nvPr>
        </p:nvSpPr>
        <p:spPr>
          <a:xfrm>
            <a:off x="14631830" y="11418094"/>
            <a:ext cx="12731591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46" name="6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47" name="7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8" name="8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Sólo el título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1 Título"/>
          <p:cNvSpPr>
            <a:spLocks noGrp="1" noEditPoints="1"/>
          </p:cNvSpPr>
          <p:nvPr>
            <p:ph type="title"/>
          </p:nvPr>
        </p:nvSpPr>
        <p:spPr/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06" name="2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07" name="3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08" name="4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En blanco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1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50" name="2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51" name="3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ido con título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1 Título"/>
          <p:cNvSpPr>
            <a:spLocks noGrp="1" noEditPoints="1"/>
          </p:cNvSpPr>
          <p:nvPr>
            <p:ph type="title"/>
          </p:nvPr>
        </p:nvSpPr>
        <p:spPr>
          <a:xfrm>
            <a:off x="1440182" y="1433512"/>
            <a:ext cx="9476186" cy="6100763"/>
          </a:xfrm>
        </p:spPr>
        <p:txBody>
          <a:bodyPr anchor="b"/>
          <a:lstStyle>
            <a:lvl1pPr algn="l">
              <a:defRPr b="1" sz="81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53" name="2 Marcador de contenido"/>
          <p:cNvSpPr>
            <a:spLocks noGrp="1" noEditPoints="1"/>
          </p:cNvSpPr>
          <p:nvPr>
            <p:ph idx="1"/>
          </p:nvPr>
        </p:nvSpPr>
        <p:spPr>
          <a:xfrm>
            <a:off x="11261407" y="1433515"/>
            <a:ext cx="16102013" cy="30728843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54" name="3 Marcador de texto"/>
          <p:cNvSpPr>
            <a:spLocks noGrp="1" noEditPoints="1"/>
          </p:cNvSpPr>
          <p:nvPr>
            <p:ph type="body" sz="half" idx="2"/>
          </p:nvPr>
        </p:nvSpPr>
        <p:spPr>
          <a:xfrm>
            <a:off x="1440182" y="7534278"/>
            <a:ext cx="9476186" cy="24628081"/>
          </a:xfrm>
        </p:spPr>
        <p:txBody>
          <a:bodyPr/>
          <a:lstStyle>
            <a:lvl1pPr indent="0" marL="0">
              <a:buNone/>
              <a:defRPr sz="5700"/>
            </a:lvl1pPr>
            <a:lvl2pPr indent="0" marL="1851660">
              <a:buNone/>
              <a:defRPr sz="4900"/>
            </a:lvl2pPr>
            <a:lvl3pPr indent="0" marL="3703320">
              <a:buNone/>
              <a:defRPr sz="4100"/>
            </a:lvl3pPr>
            <a:lvl4pPr indent="0" marL="5554980">
              <a:buNone/>
              <a:defRPr sz="3600"/>
            </a:lvl4pPr>
            <a:lvl5pPr indent="0" marL="7406640">
              <a:buNone/>
              <a:defRPr sz="3600"/>
            </a:lvl5pPr>
            <a:lvl6pPr indent="0" marL="9258300">
              <a:buNone/>
              <a:defRPr sz="3600"/>
            </a:lvl6pPr>
            <a:lvl7pPr indent="0" marL="11109960">
              <a:buNone/>
              <a:defRPr sz="3600"/>
            </a:lvl7pPr>
            <a:lvl8pPr indent="0" marL="12961620">
              <a:buNone/>
              <a:defRPr sz="3600"/>
            </a:lvl8pPr>
            <a:lvl9pPr indent="0" marL="14813280">
              <a:buNone/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48655" name="4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56" name="5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57" name="6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Imagen con título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1 Título"/>
          <p:cNvSpPr>
            <a:spLocks noGrp="1" noEditPoints="1"/>
          </p:cNvSpPr>
          <p:nvPr>
            <p:ph type="title"/>
          </p:nvPr>
        </p:nvSpPr>
        <p:spPr>
          <a:xfrm>
            <a:off x="5645707" y="25203150"/>
            <a:ext cx="17282160" cy="2975375"/>
          </a:xfrm>
        </p:spPr>
        <p:txBody>
          <a:bodyPr anchor="b"/>
          <a:lstStyle>
            <a:lvl1pPr algn="l">
              <a:defRPr b="1" sz="81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20" name="2 Marcador de posición de imagen"/>
          <p:cNvSpPr>
            <a:spLocks noGrp="1" noEditPoints="1"/>
          </p:cNvSpPr>
          <p:nvPr>
            <p:ph type="pic" idx="1"/>
          </p:nvPr>
        </p:nvSpPr>
        <p:spPr>
          <a:xfrm>
            <a:off x="5645707" y="3217069"/>
            <a:ext cx="17282160" cy="21602700"/>
          </a:xfrm>
        </p:spPr>
        <p:txBody>
          <a:bodyPr/>
          <a:lstStyle>
            <a:lvl1pPr indent="0" marL="0">
              <a:buNone/>
              <a:defRPr sz="13000"/>
            </a:lvl1pPr>
            <a:lvl2pPr indent="0" marL="1851660">
              <a:buNone/>
              <a:defRPr sz="11300"/>
            </a:lvl2pPr>
            <a:lvl3pPr indent="0" marL="3703320">
              <a:buNone/>
              <a:defRPr sz="9700"/>
            </a:lvl3pPr>
            <a:lvl4pPr indent="0" marL="5554980">
              <a:buNone/>
              <a:defRPr sz="8100"/>
            </a:lvl4pPr>
            <a:lvl5pPr indent="0" marL="7406640">
              <a:buNone/>
              <a:defRPr sz="8100"/>
            </a:lvl5pPr>
            <a:lvl6pPr indent="0" marL="9258300">
              <a:buNone/>
              <a:defRPr sz="8100"/>
            </a:lvl6pPr>
            <a:lvl7pPr indent="0" marL="11109960">
              <a:buNone/>
              <a:defRPr sz="8100"/>
            </a:lvl7pPr>
            <a:lvl8pPr indent="0" marL="12961620">
              <a:buNone/>
              <a:defRPr sz="8100"/>
            </a:lvl8pPr>
            <a:lvl9pPr indent="0" marL="14813280">
              <a:buNone/>
              <a:defRPr sz="8100"/>
            </a:lvl9pPr>
          </a:lstStyle>
          <a:p>
            <a:pPr lvl="0"/>
            <a:endParaRPr lang="es-ES"/>
          </a:p>
        </p:txBody>
      </p:sp>
      <p:sp>
        <p:nvSpPr>
          <p:cNvPr id="1048621" name="3 Marcador de texto"/>
          <p:cNvSpPr>
            <a:spLocks noGrp="1" noEditPoints="1"/>
          </p:cNvSpPr>
          <p:nvPr>
            <p:ph type="body" sz="half" idx="2"/>
          </p:nvPr>
        </p:nvSpPr>
        <p:spPr>
          <a:xfrm>
            <a:off x="5645707" y="28178524"/>
            <a:ext cx="17282160" cy="4225526"/>
          </a:xfrm>
        </p:spPr>
        <p:txBody>
          <a:bodyPr/>
          <a:lstStyle>
            <a:lvl1pPr indent="0" marL="0">
              <a:buNone/>
              <a:defRPr sz="5700"/>
            </a:lvl1pPr>
            <a:lvl2pPr indent="0" marL="1851660">
              <a:buNone/>
              <a:defRPr sz="4900"/>
            </a:lvl2pPr>
            <a:lvl3pPr indent="0" marL="3703320">
              <a:buNone/>
              <a:defRPr sz="4100"/>
            </a:lvl3pPr>
            <a:lvl4pPr indent="0" marL="5554980">
              <a:buNone/>
              <a:defRPr sz="3600"/>
            </a:lvl4pPr>
            <a:lvl5pPr indent="0" marL="7406640">
              <a:buNone/>
              <a:defRPr sz="3600"/>
            </a:lvl5pPr>
            <a:lvl6pPr indent="0" marL="9258300">
              <a:buNone/>
              <a:defRPr sz="3600"/>
            </a:lvl6pPr>
            <a:lvl7pPr indent="0" marL="11109960">
              <a:buNone/>
              <a:defRPr sz="3600"/>
            </a:lvl7pPr>
            <a:lvl8pPr indent="0" marL="12961620">
              <a:buNone/>
              <a:defRPr sz="3600"/>
            </a:lvl8pPr>
            <a:lvl9pPr indent="0" marL="14813280">
              <a:buNone/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48622" name="4 Marcador de fecha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23" name="5 Marcador de pie de página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24" name="6 Marcador de número de diapositiva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hf dt="0" ftr="0" hdr="0" sldNum="0"/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1 Marcador de título"/>
          <p:cNvSpPr>
            <a:spLocks noGrp="1" noEditPoints="1"/>
          </p:cNvSpPr>
          <p:nvPr>
            <p:ph type="title"/>
          </p:nvPr>
        </p:nvSpPr>
        <p:spPr>
          <a:xfrm>
            <a:off x="1440180" y="1441850"/>
            <a:ext cx="25923240" cy="6000750"/>
          </a:xfrm>
          <a:prstGeom prst="rect"/>
        </p:spPr>
        <p:txBody>
          <a:bodyPr anchor="ctr" bIns="185166" lIns="370332" rIns="370332" rtlCol="0" tIns="185166" vert="horz">
            <a:normAutofit/>
          </a:bodyPr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577" name="2 Marcador de texto"/>
          <p:cNvSpPr>
            <a:spLocks noGrp="1" noEditPoints="1"/>
          </p:cNvSpPr>
          <p:nvPr>
            <p:ph type="body" idx="1"/>
          </p:nvPr>
        </p:nvSpPr>
        <p:spPr>
          <a:xfrm>
            <a:off x="1440180" y="8401053"/>
            <a:ext cx="25923240" cy="23761306"/>
          </a:xfrm>
          <a:prstGeom prst="rect"/>
        </p:spPr>
        <p:txBody>
          <a:bodyPr bIns="185166" lIns="370332" rIns="370332" rtlCol="0" tIns="185166" vert="horz">
            <a:normAutofit/>
          </a:bodyPr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578" name="3 Marcador de fecha"/>
          <p:cNvSpPr>
            <a:spLocks noGrp="1" noEditPoints="1"/>
          </p:cNvSpPr>
          <p:nvPr>
            <p:ph type="dt" sz="half" idx="2"/>
          </p:nvPr>
        </p:nvSpPr>
        <p:spPr>
          <a:xfrm>
            <a:off x="1440180" y="33370840"/>
            <a:ext cx="6720840" cy="1916906"/>
          </a:xfrm>
          <a:prstGeom prst="rect"/>
        </p:spPr>
        <p:txBody>
          <a:bodyPr anchor="ctr" bIns="185166" lIns="370332" rIns="370332" rtlCol="0" tIns="185166" vert="horz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579" name="4 Marcador de pie de página"/>
          <p:cNvSpPr>
            <a:spLocks noGrp="1" noEditPoints="1"/>
          </p:cNvSpPr>
          <p:nvPr>
            <p:ph type="ftr" sz="quarter" idx="3"/>
          </p:nvPr>
        </p:nvSpPr>
        <p:spPr>
          <a:xfrm>
            <a:off x="9841230" y="33370840"/>
            <a:ext cx="9121140" cy="1916906"/>
          </a:xfrm>
          <a:prstGeom prst="rect"/>
        </p:spPr>
        <p:txBody>
          <a:bodyPr anchor="ctr" bIns="185166" lIns="370332" rIns="370332" rtlCol="0" tIns="185166" vert="horz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048580" name="5 Marcador de número de diapositiva"/>
          <p:cNvSpPr>
            <a:spLocks noGrp="1" noEditPoints="1"/>
          </p:cNvSpPr>
          <p:nvPr>
            <p:ph type="sldNum" sz="quarter" idx="4"/>
          </p:nvPr>
        </p:nvSpPr>
        <p:spPr>
          <a:xfrm>
            <a:off x="20642580" y="33370840"/>
            <a:ext cx="6720840" cy="1916906"/>
          </a:xfrm>
          <a:prstGeom prst="rect"/>
        </p:spPr>
        <p:txBody>
          <a:bodyPr anchor="ctr" bIns="185166" lIns="370332" rIns="370332" rtlCol="0" tIns="185166" vert="horz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ctr" defTabSz="3703320" eaLnBrk="1" hangingPunct="1" latinLnBrk="0" rtl="0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703320" eaLnBrk="1" hangingPunct="1" indent="-1388745" latinLnBrk="0" marL="1388745" rtl="0">
        <a:spcBef>
          <a:spcPct val="20000"/>
        </a:spcBef>
        <a:buFont typeface="Arial" panose="020B0604020202020204" pitchFamily="34" charset="0"/>
        <a:buChar char="•"/>
        <a:defRPr sz="130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3703320" eaLnBrk="1" hangingPunct="1" indent="-1157288" latinLnBrk="0" marL="3008948" rtl="0">
        <a:spcBef>
          <a:spcPct val="20000"/>
        </a:spcBef>
        <a:buFont typeface="Arial" panose="020B0604020202020204" pitchFamily="34" charset="0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3703320" eaLnBrk="1" hangingPunct="1" indent="-925830" latinLnBrk="0" marL="4629150" rtl="0">
        <a:spcBef>
          <a:spcPct val="20000"/>
        </a:spcBef>
        <a:buFont typeface="Arial" panose="020B0604020202020204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3703320" eaLnBrk="1" hangingPunct="1" indent="-925830" latinLnBrk="0" marL="6480810" rtl="0">
        <a:spcBef>
          <a:spcPct val="20000"/>
        </a:spcBef>
        <a:buFont typeface="Arial" panose="020B0604020202020204" pitchFamily="34" charset="0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3703320" eaLnBrk="1" hangingPunct="1" indent="-925830" latinLnBrk="0" marL="8332470" rtl="0">
        <a:spcBef>
          <a:spcPct val="20000"/>
        </a:spcBef>
        <a:buFont typeface="Arial" panose="020B0604020202020204" pitchFamily="34" charset="0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3703320" eaLnBrk="1" hangingPunct="1" indent="-925830" latinLnBrk="0" marL="10184130" rtl="0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3703320" eaLnBrk="1" hangingPunct="1" indent="-925830" latinLnBrk="0" marL="12035790" rtl="0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3703320" eaLnBrk="1" hangingPunct="1" indent="-925830" latinLnBrk="0" marL="13887450" rtl="0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3703320" eaLnBrk="1" hangingPunct="1" indent="-925830" latinLnBrk="0" marL="15739110" rtl="0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algn="l" defTabSz="3703320" eaLnBrk="1" hangingPunct="1" latinLnBrk="0" marL="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3703320" eaLnBrk="1" hangingPunct="1" latinLnBrk="0" marL="185166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3703320" eaLnBrk="1" hangingPunct="1" latinLnBrk="0" marL="370332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3703320" eaLnBrk="1" hangingPunct="1" latinLnBrk="0" marL="555498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3703320" eaLnBrk="1" hangingPunct="1" latinLnBrk="0" marL="740664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3703320" eaLnBrk="1" hangingPunct="1" latinLnBrk="0" marL="925830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3703320" eaLnBrk="1" hangingPunct="1" latinLnBrk="0" marL="1110996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3703320" eaLnBrk="1" hangingPunct="1" latinLnBrk="0" marL="1296162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3703320" eaLnBrk="1" hangingPunct="1" latinLnBrk="0" marL="1481328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ext Box 4"/>
          <p:cNvSpPr txBox="1">
            <a:spLocks noChangeArrowheads="1"/>
          </p:cNvSpPr>
          <p:nvPr/>
        </p:nvSpPr>
        <p:spPr bwMode="auto">
          <a:xfrm>
            <a:off x="13957426" y="1073191"/>
            <a:ext cx="14197902" cy="990777"/>
          </a:xfrm>
          <a:prstGeom prst="rect"/>
          <a:noFill/>
          <a:ln w="9525">
            <a:solidFill>
              <a:schemeClr val="bg1">
                <a:lumMod val="85000"/>
              </a:schemeClr>
            </a:solidFill>
            <a:miter lim="800000"/>
          </a:ln>
        </p:spPr>
        <p:txBody>
          <a:bodyPr bIns="185143" lIns="370283" rIns="370283" tIns="185143" wrap="square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altLang="es-ES" b="1" dirty="0" sz="4000" lang="es-ES_tradnl"/>
              <a:t>XV SEMINARIOCIENTÍFICO METODOLÓGICO</a:t>
            </a:r>
            <a:endParaRPr altLang="es-ES" b="1" dirty="0" sz="4000" lang="es-ES">
              <a:latin typeface="Times New Roman" pitchFamily="16" charset="0"/>
            </a:endParaRPr>
          </a:p>
        </p:txBody>
      </p:sp>
      <p:sp>
        <p:nvSpPr>
          <p:cNvPr id="1048587" name="Text Box 4"/>
          <p:cNvSpPr txBox="1">
            <a:spLocks noChangeArrowheads="1"/>
          </p:cNvSpPr>
          <p:nvPr/>
        </p:nvSpPr>
        <p:spPr bwMode="auto">
          <a:xfrm>
            <a:off x="648272" y="2592538"/>
            <a:ext cx="27507056" cy="2097486"/>
          </a:xfrm>
          <a:prstGeom prst="rect"/>
          <a:noFill/>
          <a:ln w="9525">
            <a:solidFill>
              <a:schemeClr val="bg1">
                <a:lumMod val="85000"/>
              </a:schemeClr>
            </a:solidFill>
            <a:miter lim="800000"/>
          </a:ln>
        </p:spPr>
        <p:txBody>
          <a:bodyPr bIns="185143" lIns="370283" rIns="370283" tIns="185143" wrap="square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altLang="es-ES" b="1" dirty="0" sz="5800" lang="es-ES"/>
              <a:t>Curso optativo de Prevención de infecciones asociadas a la asistencia sanitaria  para estudiantes de </a:t>
            </a:r>
            <a:r>
              <a:rPr altLang="es-ES" b="1" dirty="0" sz="5800" lang="es-ES" smtClean="0"/>
              <a:t>medicina.</a:t>
            </a:r>
            <a:endParaRPr altLang="es-ES" b="1" dirty="0" sz="5100" lang="es-ES">
              <a:latin typeface="Times New Roman" pitchFamily="16" charset="0"/>
            </a:endParaRPr>
          </a:p>
        </p:txBody>
      </p:sp>
      <p:sp>
        <p:nvSpPr>
          <p:cNvPr id="1048588" name="Text Box 6"/>
          <p:cNvSpPr txBox="1">
            <a:spLocks noChangeArrowheads="1"/>
          </p:cNvSpPr>
          <p:nvPr/>
        </p:nvSpPr>
        <p:spPr bwMode="auto">
          <a:xfrm>
            <a:off x="0" y="4270864"/>
            <a:ext cx="28515368" cy="1360887"/>
          </a:xfrm>
          <a:prstGeom prst="rect"/>
          <a:noFill/>
          <a:ln>
            <a:noFill/>
          </a:ln>
        </p:spPr>
        <p:txBody>
          <a:bodyPr bIns="185143" lIns="370283" rIns="370283" tIns="185143" wrap="square">
            <a:spAutoFit/>
          </a:bodyPr>
          <a:lstStyle>
            <a:lvl1pPr defTabSz="4319588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19588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19588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19588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19588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altLang="es-ES" dirty="0" sz="3300" lang="es-ES_tradnl"/>
              <a:t>Cándida Rosa Duran Gonzales, </a:t>
            </a:r>
            <a:r>
              <a:rPr altLang="es-ES" dirty="0" sz="3300" lang="es-ES_tradnl" smtClean="0"/>
              <a:t>Dalila </a:t>
            </a:r>
            <a:r>
              <a:rPr altLang="es-ES" dirty="0" sz="3300" lang="es-ES_tradnl"/>
              <a:t>Chacón Bonet, </a:t>
            </a:r>
            <a:r>
              <a:rPr altLang="es-ES" dirty="0" sz="3300" lang="es-ES_tradnl" err="1" smtClean="0"/>
              <a:t>Mileydis</a:t>
            </a:r>
            <a:r>
              <a:rPr altLang="es-ES" dirty="0" sz="3300" lang="es-ES_tradnl" smtClean="0"/>
              <a:t> </a:t>
            </a:r>
            <a:r>
              <a:rPr altLang="es-ES" dirty="0" sz="3300" lang="es-ES_tradnl" err="1"/>
              <a:t>Rose</a:t>
            </a:r>
            <a:r>
              <a:rPr altLang="es-MX" dirty="0" sz="3300" lang="en-US" err="1"/>
              <a:t>l</a:t>
            </a:r>
            <a:r>
              <a:rPr altLang="es-MX" dirty="0" sz="3300" lang="en-US" err="1"/>
              <a:t>l</a:t>
            </a:r>
            <a:r>
              <a:rPr altLang="es-ES" dirty="0" sz="3300" lang="es-ES_tradnl" err="1"/>
              <a:t>o</a:t>
            </a:r>
            <a:r>
              <a:rPr altLang="es-ES" dirty="0" sz="3300" lang="es-ES_tradnl"/>
              <a:t> López, </a:t>
            </a:r>
            <a:r>
              <a:rPr altLang="es-ES" dirty="0" sz="3300" lang="es-ES_tradnl" smtClean="0"/>
              <a:t>Pedro </a:t>
            </a:r>
            <a:r>
              <a:rPr altLang="es-ES" dirty="0" sz="3300" lang="es-ES_tradnl"/>
              <a:t>Jesús Fernández  </a:t>
            </a:r>
            <a:r>
              <a:rPr altLang="es-ES" dirty="0" sz="3300" lang="es-ES_tradnl" err="1"/>
              <a:t>Fernández</a:t>
            </a:r>
            <a:r>
              <a:rPr altLang="es-ES" dirty="0" sz="3300" lang="es-ES_tradnl" smtClean="0"/>
              <a:t>, </a:t>
            </a:r>
            <a:r>
              <a:rPr altLang="es-ES" dirty="0" sz="3300" lang="es-ES_tradnl" err="1"/>
              <a:t>Yanelis</a:t>
            </a:r>
            <a:r>
              <a:rPr altLang="es-ES" dirty="0" sz="3300" lang="es-ES_tradnl"/>
              <a:t> </a:t>
            </a:r>
            <a:r>
              <a:rPr altLang="es-ES" dirty="0" sz="3300" lang="es-ES_tradnl" smtClean="0"/>
              <a:t>Calvino Vega.candidadg@infoed.sd.cu</a:t>
            </a:r>
            <a:endParaRPr altLang="es-ES" dirty="0" sz="3300" lang="es-ES"/>
          </a:p>
        </p:txBody>
      </p:sp>
      <p:sp>
        <p:nvSpPr>
          <p:cNvPr id="1048589" name="Text Box 7"/>
          <p:cNvSpPr txBox="1">
            <a:spLocks noChangeArrowheads="1"/>
          </p:cNvSpPr>
          <p:nvPr/>
        </p:nvSpPr>
        <p:spPr bwMode="auto">
          <a:xfrm>
            <a:off x="2232447" y="5178443"/>
            <a:ext cx="8179024" cy="1051011"/>
          </a:xfrm>
          <a:prstGeom prst="rect"/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bIns="185143" lIns="370283" rIns="370283" tIns="185143" wrap="square">
            <a:spAutoFit/>
          </a:bodyPr>
          <a:lstStyle>
            <a:lvl1pPr defTabSz="4319588" eaLnBrk="0" hangingPunct="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defTabSz="4319588" eaLnBrk="0" hangingPunct="0" indent="-285750" marL="74295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defTabSz="4319588" eaLnBrk="0" hangingPunct="0" indent="-228600" marL="11430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defTabSz="4319588" eaLnBrk="0" hangingPunct="0" indent="-228600" marL="16002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defTabSz="4319588" eaLnBrk="0" hangingPunct="0" indent="-228600" marL="20574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defTabSz="3703320" eaLnBrk="1" hangingPunct="1"/>
            <a:r>
              <a:rPr b="1" dirty="0" sz="4400" lang="es-ES" smtClean="0">
                <a:solidFill>
                  <a:schemeClr val="tx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b="1" dirty="0" sz="4400" lang="es-CU">
              <a:solidFill>
                <a:schemeClr val="tx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0" name="Text Box 8"/>
          <p:cNvSpPr txBox="1">
            <a:spLocks noChangeArrowheads="1"/>
          </p:cNvSpPr>
          <p:nvPr/>
        </p:nvSpPr>
        <p:spPr bwMode="auto">
          <a:xfrm>
            <a:off x="16679960" y="5624102"/>
            <a:ext cx="8064896" cy="1050925"/>
          </a:xfrm>
          <a:prstGeom prst="rect"/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bIns="185143" lIns="370283" rIns="370283" tIns="185143" wrap="square">
            <a:spAutoFit/>
          </a:bodyPr>
          <a:lstStyle>
            <a:lvl1pPr defTabSz="4319588" eaLnBrk="0" hangingPunct="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defTabSz="4319588" eaLnBrk="0" hangingPunct="0" indent="-285750" marL="74295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defTabSz="4319588" eaLnBrk="0" hangingPunct="0" indent="-228600" marL="11430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defTabSz="4319588" eaLnBrk="0" hangingPunct="0" indent="-228600" marL="16002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defTabSz="4319588" eaLnBrk="0" hangingPunct="0" indent="-228600" marL="20574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b="1" dirty="0" sz="4400" lang="es-ES" smtClean="0">
                <a:solidFill>
                  <a:schemeClr val="tx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MÉTODO</a:t>
            </a:r>
            <a:endParaRPr altLang="es-ES" b="1" dirty="0" sz="4400" lang="es-ES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591" name="Text Box 12"/>
          <p:cNvSpPr txBox="1">
            <a:spLocks noChangeArrowheads="1"/>
          </p:cNvSpPr>
          <p:nvPr/>
        </p:nvSpPr>
        <p:spPr bwMode="auto">
          <a:xfrm>
            <a:off x="14221780" y="7322835"/>
            <a:ext cx="13625722" cy="6339287"/>
          </a:xfrm>
          <a:prstGeom prst="rect"/>
          <a:solidFill>
            <a:schemeClr val="bg1"/>
          </a:solidFill>
          <a:ln w="12700">
            <a:solidFill>
              <a:schemeClr val="tx1"/>
            </a:solidFill>
            <a:miter lim="800000"/>
          </a:ln>
        </p:spPr>
        <p:txBody>
          <a:bodyPr bIns="185143" lIns="370283" rIns="370283" tIns="185143" wrap="square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altLang="es-ES" dirty="0" sz="4000" lang="es-ES" smtClean="0">
                <a:cs typeface="Arial" pitchFamily="34" charset="0"/>
              </a:rPr>
              <a:t>Se </a:t>
            </a:r>
            <a:r>
              <a:rPr altLang="es-ES" dirty="0" sz="4000" lang="es-ES">
                <a:cs typeface="Arial" pitchFamily="34" charset="0"/>
              </a:rPr>
              <a:t>realizó una investigación de desarrollo, para </a:t>
            </a:r>
            <a:r>
              <a:rPr altLang="es-ES" dirty="0" sz="4000" lang="es-ES" smtClean="0">
                <a:cs typeface="Arial" pitchFamily="34" charset="0"/>
              </a:rPr>
              <a:t>estudiantes de </a:t>
            </a:r>
            <a:r>
              <a:rPr altLang="es-ES" dirty="0" sz="4000" lang="es-ES">
                <a:cs typeface="Arial" pitchFamily="34" charset="0"/>
              </a:rPr>
              <a:t>la carrera Medicina de la Universidad de Ciencias Médicas de Holguín, durante el mes de Enero de </a:t>
            </a:r>
            <a:r>
              <a:rPr altLang="es-ES" dirty="0" sz="4000" lang="es-ES" smtClean="0">
                <a:cs typeface="Arial" pitchFamily="34" charset="0"/>
              </a:rPr>
              <a:t>2024. </a:t>
            </a:r>
            <a:r>
              <a:rPr altLang="es-ES" dirty="0" sz="4000" lang="es-ES">
                <a:cs typeface="Arial" pitchFamily="34" charset="0"/>
              </a:rPr>
              <a:t>Se emplearon diferentes métodos teóricos: histórico-lógico, analítico-sintético, inductivo-deductivas, además de la modelación en el diseño del programa </a:t>
            </a:r>
            <a:r>
              <a:rPr altLang="es-ES" dirty="0" sz="4000" lang="es-ES" smtClean="0">
                <a:cs typeface="Arial" pitchFamily="34" charset="0"/>
              </a:rPr>
              <a:t>con </a:t>
            </a:r>
            <a:r>
              <a:rPr altLang="es-ES" dirty="0" sz="4000" lang="es-ES">
                <a:cs typeface="Arial" pitchFamily="34" charset="0"/>
              </a:rPr>
              <a:t>elementos básicos de Prevención de infecciones asociadas a la asistencia sanitaria  para estudiantes de medicina. Como métodos empíricos, se utilizó la observación</a:t>
            </a:r>
            <a:endParaRPr altLang="es-ES" dirty="0" sz="4000" lang="es-ES_tradnl">
              <a:cs typeface="Arial" pitchFamily="34" charset="0"/>
            </a:endParaRPr>
          </a:p>
        </p:txBody>
      </p:sp>
      <p:sp>
        <p:nvSpPr>
          <p:cNvPr id="1048592" name="Text Box 21"/>
          <p:cNvSpPr txBox="1">
            <a:spLocks noChangeArrowheads="1"/>
          </p:cNvSpPr>
          <p:nvPr/>
        </p:nvSpPr>
        <p:spPr bwMode="auto">
          <a:xfrm>
            <a:off x="1872408" y="15121930"/>
            <a:ext cx="8635255" cy="1050925"/>
          </a:xfrm>
          <a:prstGeom prst="rect"/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bIns="185143" lIns="370283" rIns="370283" tIns="185143" wrap="square">
            <a:spAutoFit/>
          </a:bodyPr>
          <a:lstStyle>
            <a:lvl1pPr defTabSz="4319588" eaLnBrk="0" hangingPunct="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defTabSz="4319588" eaLnBrk="0" hangingPunct="0" indent="-285750" marL="74295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defTabSz="4319588" eaLnBrk="0" hangingPunct="0" indent="-228600" marL="11430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defTabSz="4319588" eaLnBrk="0" hangingPunct="0" indent="-228600" marL="16002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defTabSz="4319588" eaLnBrk="0" hangingPunct="0" indent="-228600" marL="20574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b="1" dirty="0" sz="4400" lang="es-ES" smtClean="0">
                <a:solidFill>
                  <a:schemeClr val="tx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RESULTADOS</a:t>
            </a:r>
            <a:endParaRPr altLang="es-ES" b="1" dirty="0" sz="4400" lang="es-ES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593" name="Text Box 18"/>
          <p:cNvSpPr txBox="1">
            <a:spLocks noChangeArrowheads="1"/>
          </p:cNvSpPr>
          <p:nvPr/>
        </p:nvSpPr>
        <p:spPr bwMode="auto">
          <a:xfrm>
            <a:off x="828802" y="17139929"/>
            <a:ext cx="10801200" cy="6637736"/>
          </a:xfrm>
          <a:prstGeom prst="rect"/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</a:ln>
        </p:spPr>
        <p:txBody>
          <a:bodyPr bIns="185143" lIns="370283" rIns="370283" tIns="185143" wrap="square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altLang="es-ES" dirty="0" sz="4000" lang="es-ES"/>
              <a:t>Se </a:t>
            </a:r>
            <a:r>
              <a:rPr altLang="es-ES" dirty="0" sz="4000" lang="es-ES" smtClean="0"/>
              <a:t>desarrollan cuatro </a:t>
            </a:r>
            <a:r>
              <a:rPr altLang="es-ES" dirty="0" sz="4000" lang="es-ES"/>
              <a:t>unidades temáticas que abordan diferentes sistemas de conocimientos y habilidades, se desarrolla a través de conferencias, clases prácticas donde se vincula la teoría con la práctica, trabajos independientes y una  evaluación </a:t>
            </a:r>
            <a:r>
              <a:rPr altLang="es-ES" dirty="0" sz="4000" lang="es-ES" smtClean="0"/>
              <a:t>final para </a:t>
            </a:r>
            <a:r>
              <a:rPr altLang="es-ES" dirty="0" sz="4000" lang="es-ES"/>
              <a:t>un total 44 de </a:t>
            </a:r>
            <a:r>
              <a:rPr altLang="es-ES" dirty="0" sz="4000" lang="es-ES" smtClean="0"/>
              <a:t>horas.</a:t>
            </a:r>
            <a:endParaRPr altLang="es-ES" dirty="0" sz="4000" lang="es-ES"/>
          </a:p>
        </p:txBody>
      </p:sp>
      <p:sp>
        <p:nvSpPr>
          <p:cNvPr id="1048594" name="Text Box 9"/>
          <p:cNvSpPr txBox="1">
            <a:spLocks noChangeArrowheads="1"/>
          </p:cNvSpPr>
          <p:nvPr/>
        </p:nvSpPr>
        <p:spPr bwMode="auto">
          <a:xfrm>
            <a:off x="8353127" y="25848153"/>
            <a:ext cx="8280921" cy="1051011"/>
          </a:xfrm>
          <a:prstGeom prst="rect"/>
          <a:solidFill>
            <a:schemeClr val="tx2">
              <a:lumMod val="40000"/>
              <a:lumOff val="60000"/>
            </a:schemeClr>
          </a:solidFill>
          <a:effectLst>
            <a:outerShdw blurRad="152400" dir="5400000" dist="317500" rotWithShape="0" sx="90000" sy="-1900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bIns="185143" lIns="370283" rIns="370283" tIns="185143" wrap="square">
            <a:spAutoFit/>
          </a:bodyPr>
          <a:lstStyle>
            <a:lvl1pPr defTabSz="4319588" eaLnBrk="0" hangingPunct="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defTabSz="4319588" eaLnBrk="0" hangingPunct="0" indent="-285750" marL="74295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defTabSz="4319588" eaLnBrk="0" hangingPunct="0" indent="-228600" marL="11430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defTabSz="4319588" eaLnBrk="0" hangingPunct="0" indent="-228600" marL="16002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defTabSz="4319588" eaLnBrk="0" hangingPunct="0" indent="-228600" marL="20574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b="1" dirty="0" sz="4400" lang="es-ES" smtClean="0">
                <a:solidFill>
                  <a:schemeClr val="tx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CONCLUSIONES</a:t>
            </a:r>
            <a:endParaRPr altLang="es-ES" b="1" dirty="0" sz="4400" lang="es-ES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595" name="Text Box 14"/>
          <p:cNvSpPr txBox="1">
            <a:spLocks noChangeArrowheads="1"/>
          </p:cNvSpPr>
          <p:nvPr/>
        </p:nvSpPr>
        <p:spPr bwMode="auto">
          <a:xfrm>
            <a:off x="715344" y="26899164"/>
            <a:ext cx="27320750" cy="4148538"/>
          </a:xfrm>
          <a:prstGeom prst="rect"/>
          <a:solidFill>
            <a:schemeClr val="bg1"/>
          </a:solidFill>
          <a:ln w="9525">
            <a:noFill/>
            <a:miter lim="800000"/>
          </a:ln>
        </p:spPr>
        <p:txBody>
          <a:bodyPr bIns="185143" lIns="370283" rIns="370283" tIns="185143" wrap="square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altLang="es-ES" dirty="0" sz="4000" lang="es-ES"/>
              <a:t>El curso que se propone desarrolla los contenidos básicos esenciales de Prevención de infecciones asociadas a la asistencia sanitaria  </a:t>
            </a:r>
            <a:r>
              <a:rPr altLang="es-ES" dirty="0" sz="4000" lang="es-ES" smtClean="0"/>
              <a:t>permitiendo </a:t>
            </a:r>
            <a:r>
              <a:rPr altLang="es-ES" dirty="0" sz="4000" lang="es-ES"/>
              <a:t>realizar </a:t>
            </a:r>
            <a:r>
              <a:rPr altLang="es-ES" dirty="0" sz="4000" lang="es-ES" smtClean="0"/>
              <a:t>su prevención, </a:t>
            </a:r>
            <a:r>
              <a:rPr altLang="es-ES" dirty="0" sz="4000" lang="es-ES"/>
              <a:t>diagnóstico y control </a:t>
            </a:r>
            <a:r>
              <a:rPr altLang="es-ES" dirty="0" sz="4000" lang="es-ES" smtClean="0"/>
              <a:t>en </a:t>
            </a:r>
            <a:r>
              <a:rPr altLang="es-ES" dirty="0" sz="4000" lang="es-ES"/>
              <a:t>función de elevar la calidad del proceso de enseñanza aprendizaje en los estudiantes </a:t>
            </a:r>
            <a:r>
              <a:rPr altLang="es-ES" dirty="0" sz="4000" lang="es-ES" smtClean="0"/>
              <a:t>de </a:t>
            </a:r>
            <a:r>
              <a:rPr altLang="es-ES" dirty="0" sz="4000" lang="es-ES"/>
              <a:t>la carrera de </a:t>
            </a:r>
            <a:r>
              <a:rPr altLang="es-ES" dirty="0" sz="4000" lang="es-ES" smtClean="0"/>
              <a:t>medicina.</a:t>
            </a:r>
            <a:endParaRPr altLang="es-ES" dirty="0" sz="40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"/>
          </a:p>
        </p:txBody>
      </p:sp>
      <p:sp>
        <p:nvSpPr>
          <p:cNvPr id="1048596" name="Text Box 15"/>
          <p:cNvSpPr txBox="1">
            <a:spLocks noChangeArrowheads="1"/>
          </p:cNvSpPr>
          <p:nvPr/>
        </p:nvSpPr>
        <p:spPr bwMode="auto">
          <a:xfrm>
            <a:off x="9073208" y="30130903"/>
            <a:ext cx="7560840" cy="1050925"/>
          </a:xfrm>
          <a:prstGeom prst="rect"/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bIns="185143" lIns="370283" rIns="370283" tIns="185143" wrap="square">
            <a:spAutoFit/>
          </a:bodyPr>
          <a:lstStyle>
            <a:lvl1pPr defTabSz="4319588" eaLnBrk="0" hangingPunct="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defTabSz="4319588" eaLnBrk="0" hangingPunct="0" indent="-285750" marL="74295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defTabSz="4319588" eaLnBrk="0" hangingPunct="0" indent="-228600" marL="11430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defTabSz="4319588" eaLnBrk="0" hangingPunct="0" indent="-228600" marL="16002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defTabSz="4319588" eaLnBrk="0" hangingPunct="0" indent="-228600" marL="2057400"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defTabSz="43195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defTabSz="43195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defTabSz="43195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defTabSz="43195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b="1" dirty="0" sz="4400" lang="es-ES" smtClean="0">
                <a:solidFill>
                  <a:schemeClr val="tx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REFERENCIAS</a:t>
            </a:r>
            <a:endParaRPr altLang="es-ES" b="1" dirty="0" sz="4400" lang="es-ES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97152" name="Picture 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7374858" y="232513"/>
            <a:ext cx="5577387" cy="1783961"/>
          </a:xfrm>
          <a:prstGeom prst="rect"/>
          <a:noFill/>
          <a:ln>
            <a:noFill/>
          </a:ln>
          <a:effectLst/>
        </p:spPr>
      </p:pic>
      <p:pic>
        <p:nvPicPr>
          <p:cNvPr id="2097153" name="Imagen 2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>
            <a:off x="792288" y="389666"/>
            <a:ext cx="5472607" cy="1617172"/>
          </a:xfrm>
          <a:prstGeom prst="rect"/>
          <a:noFill/>
          <a:ln>
            <a:noFill/>
          </a:ln>
        </p:spPr>
      </p:pic>
      <p:sp>
        <p:nvSpPr>
          <p:cNvPr id="1048597" name="Rectángulo 1"/>
          <p:cNvSpPr/>
          <p:nvPr/>
        </p:nvSpPr>
        <p:spPr>
          <a:xfrm>
            <a:off x="805937" y="6430652"/>
            <a:ext cx="11017224" cy="3598205"/>
          </a:xfrm>
          <a:prstGeom prst="rect"/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just"/>
            <a:r>
              <a:rPr dirty="0" sz="4000" lang="es-E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identificación, manejo y control de las Infecciones Asociadas a la Asistencia Sanitaria, en las instituciones de salud, constituyen aspectos académicos de suma importancia para </a:t>
            </a:r>
            <a:r>
              <a:rPr dirty="0" sz="4000" lang="es-E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formación de </a:t>
            </a:r>
            <a:r>
              <a:rPr dirty="0" sz="4000" lang="es-E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estudiantes </a:t>
            </a:r>
            <a:r>
              <a:rPr dirty="0" sz="4000" lang="es-E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medicina.</a:t>
            </a:r>
            <a:endParaRPr dirty="0" sz="4000" lang="es-C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8598" name="Rectángulo 2"/>
          <p:cNvSpPr/>
          <p:nvPr/>
        </p:nvSpPr>
        <p:spPr>
          <a:xfrm>
            <a:off x="2232447" y="10587552"/>
            <a:ext cx="7931103" cy="1178360"/>
          </a:xfrm>
          <a:prstGeom prst="rect"/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sz="4400" lang="es-ES" smtClean="0">
                <a:solidFill>
                  <a:schemeClr val="tx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b="1" dirty="0" sz="4400" lang="es-CU">
              <a:solidFill>
                <a:schemeClr val="tx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9" name="Rectángulo 6"/>
          <p:cNvSpPr/>
          <p:nvPr/>
        </p:nvSpPr>
        <p:spPr>
          <a:xfrm>
            <a:off x="720279" y="12231729"/>
            <a:ext cx="11089232" cy="2525624"/>
          </a:xfrm>
          <a:prstGeom prst="rect"/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just"/>
            <a:r>
              <a:rPr dirty="0" sz="4000" lang="es-E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Elaborar </a:t>
            </a:r>
            <a:r>
              <a:rPr dirty="0" sz="4000" lang="es-E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curso </a:t>
            </a:r>
            <a:r>
              <a:rPr dirty="0" sz="4000" lang="es-E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optativo </a:t>
            </a:r>
            <a:r>
              <a:rPr dirty="0" sz="4000" lang="es-E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 los elementos básicos de Prevención de infecciones asociadas a la asistencia sanitaria  para estudiantes de medicina</a:t>
            </a:r>
            <a:endParaRPr dirty="0" sz="4000" lang="es-C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194304" name="7 Tabla"/>
          <p:cNvGraphicFramePr>
            <a:graphicFrameLocks noGrp="1"/>
          </p:cNvGraphicFramePr>
          <p:nvPr/>
        </p:nvGraphicFramePr>
        <p:xfrm>
          <a:off x="15360401" y="15024510"/>
          <a:ext cx="12487101" cy="9966960"/>
        </p:xfrm>
        <a:graphic>
          <a:graphicData uri="http://schemas.openxmlformats.org/drawingml/2006/table">
            <a:tbl>
              <a:tblPr firstRow="1" firstCol="1" bandRow="1"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822393"/>
                <a:gridCol w="9145245"/>
                <a:gridCol w="600545"/>
                <a:gridCol w="805436"/>
                <a:gridCol w="1113482"/>
              </a:tblGrid>
              <a:tr h="1553123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dirty="0"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No.</a:t>
                      </a:r>
                      <a:endParaRPr dirty="0"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dirty="0" sz="4000" lang="es-ES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TEMA</a:t>
                      </a:r>
                      <a:endParaRPr dirty="0" sz="40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dirty="0"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dirty="0"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dirty="0"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ET</a:t>
                      </a:r>
                      <a:endParaRPr dirty="0"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dirty="0"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dirty="0"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303682">
                <a:tc>
                  <a:txBody>
                    <a:bodyPr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Sistema de vigilancia en instituciones de salud.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502680">
                <a:tc>
                  <a:txBody>
                    <a:bodyPr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Vigilancia de las Infecciones Asociadas a la Asistencia Sanitaria.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dirty="0"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dirty="0"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254021">
                <a:tc>
                  <a:txBody>
                    <a:bodyPr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Normas de Prevención y Control de las Infecciones Asociadas con la Asistencia Sanitaria (IAAS).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502680">
                <a:tc>
                  <a:txBody>
                    <a:bodyPr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Vigilancia epidemiológica  en servicios hospitalarios de riesgos.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751340">
                <a:tc gridSpan="2"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dirty="0" sz="4000" lang="es-ES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dirty="0" sz="40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p>
                      <a:endParaRPr lang="es-ES"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dirty="0" sz="3600" lang="es-ES">
                          <a:effectLst/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  <a:endParaRPr dirty="0" sz="3600" lang="es-ES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48600" name="8 Flecha derecha"/>
          <p:cNvSpPr/>
          <p:nvPr/>
        </p:nvSpPr>
        <p:spPr>
          <a:xfrm>
            <a:off x="12673608" y="19730442"/>
            <a:ext cx="2275239" cy="1656184"/>
          </a:xfrm>
          <a:prstGeom prst="rightArrow"/>
          <a:effectLst>
            <a:outerShdw blurRad="152400" dir="5400000" dist="317500" rotWithShape="0" sx="90000" sy="-19000">
              <a:prstClr val="black">
                <a:alpha val="15000"/>
              </a:prstClr>
            </a:outerShdw>
          </a:effectLst>
          <a:scene3d>
            <a:camera prst="orthographicFront"/>
            <a:lightRig dir="t" rig="threeP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s-ES"/>
          </a:p>
        </p:txBody>
      </p:sp>
      <p:pic>
        <p:nvPicPr>
          <p:cNvPr id="2097154" name="Picture 2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3" cstate="print"/>
          <a:srcRect l="49414" t="8789" r="20937" b="16992"/>
          <a:stretch>
            <a:fillRect/>
          </a:stretch>
        </p:blipFill>
        <p:spPr bwMode="auto">
          <a:xfrm>
            <a:off x="3752766" y="31755777"/>
            <a:ext cx="2944177" cy="3836747"/>
          </a:xfrm>
          <a:prstGeom prst="rect"/>
          <a:noFill/>
          <a:ln w="9525">
            <a:noFill/>
            <a:miter lim="800000"/>
            <a:headEnd/>
            <a:tailEnd/>
          </a:ln>
          <a:effectLst>
            <a:outerShdw algn="ctr" blurRad="149987" dir="8460000" dist="25019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048601" name="9 Rectángulo"/>
          <p:cNvSpPr/>
          <p:nvPr/>
        </p:nvSpPr>
        <p:spPr>
          <a:xfrm>
            <a:off x="11017424" y="31971802"/>
            <a:ext cx="14401800" cy="3672840"/>
          </a:xfrm>
          <a:prstGeom prst="rect"/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dirty="0" sz="4000" lang="es-ES">
                <a:latin typeface="Arial" pitchFamily="34" charset="0"/>
                <a:cs typeface="Arial" pitchFamily="34" charset="0"/>
              </a:rPr>
              <a:t>Higiene y Epidemiologia. Aspectos Básicos. /Álvarez </a:t>
            </a:r>
            <a:r>
              <a:rPr dirty="0" sz="4000" lang="es-ES" err="1">
                <a:latin typeface="Arial" pitchFamily="34" charset="0"/>
                <a:cs typeface="Arial" pitchFamily="34" charset="0"/>
              </a:rPr>
              <a:t>Toste</a:t>
            </a:r>
            <a:r>
              <a:rPr dirty="0" sz="4000" lang="es-ES">
                <a:latin typeface="Arial" pitchFamily="34" charset="0"/>
                <a:cs typeface="Arial" pitchFamily="34" charset="0"/>
              </a:rPr>
              <a:t>. La Habana. Editorial Ciencias Médica; 2021. Cap. 22. </a:t>
            </a:r>
            <a:r>
              <a:rPr dirty="0" sz="4000" lang="es-ES" smtClean="0">
                <a:latin typeface="Arial" pitchFamily="34" charset="0"/>
                <a:cs typeface="Arial" pitchFamily="34" charset="0"/>
              </a:rPr>
              <a:t>Prevención y </a:t>
            </a:r>
            <a:r>
              <a:rPr dirty="0" sz="4000" lang="es-ES">
                <a:latin typeface="Arial" pitchFamily="34" charset="0"/>
                <a:cs typeface="Arial" pitchFamily="34" charset="0"/>
              </a:rPr>
              <a:t>Control de la Asistencia Sanitaria.  Pág. 344-356. </a:t>
            </a:r>
          </a:p>
        </p:txBody>
      </p:sp>
      <p:pic>
        <p:nvPicPr>
          <p:cNvPr id="2097155" name="Picture 1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4"/>
          <a:srcRect/>
          <a:stretch>
            <a:fillRect/>
          </a:stretch>
        </p:blipFill>
        <p:spPr bwMode="auto">
          <a:xfrm>
            <a:off x="8003234" y="32682389"/>
            <a:ext cx="2408237" cy="1983521"/>
          </a:xfrm>
          <a:prstGeom prst="rect"/>
          <a:noFill/>
          <a:ln>
            <a:noFill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Presentación de PowerPoint</dc:title>
  <dc:creator>YO</dc:creator>
  <cp:lastModifiedBy>Asus</cp:lastModifiedBy>
  <dcterms:created xsi:type="dcterms:W3CDTF">2015-12-20T06:13:13Z</dcterms:created>
  <dcterms:modified xsi:type="dcterms:W3CDTF">2025-04-09T18:01:39Z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00b401aa1b67401a8a44cbd312f11c6a</vt:lpwstr>
  </property>
</Properties>
</file>